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59"/>
  </p:notesMasterIdLst>
  <p:handoutMasterIdLst>
    <p:handoutMasterId r:id="rId60"/>
  </p:handoutMasterIdLst>
  <p:sldIdLst>
    <p:sldId id="303" r:id="rId6"/>
    <p:sldId id="455" r:id="rId7"/>
    <p:sldId id="375" r:id="rId8"/>
    <p:sldId id="372" r:id="rId9"/>
    <p:sldId id="454" r:id="rId10"/>
    <p:sldId id="376" r:id="rId11"/>
    <p:sldId id="380" r:id="rId12"/>
    <p:sldId id="373" r:id="rId13"/>
    <p:sldId id="374" r:id="rId14"/>
    <p:sldId id="382" r:id="rId15"/>
    <p:sldId id="406" r:id="rId16"/>
    <p:sldId id="407" r:id="rId17"/>
    <p:sldId id="410" r:id="rId18"/>
    <p:sldId id="400" r:id="rId19"/>
    <p:sldId id="391" r:id="rId20"/>
    <p:sldId id="401" r:id="rId21"/>
    <p:sldId id="402" r:id="rId22"/>
    <p:sldId id="403" r:id="rId23"/>
    <p:sldId id="413" r:id="rId24"/>
    <p:sldId id="404" r:id="rId25"/>
    <p:sldId id="405" r:id="rId26"/>
    <p:sldId id="408" r:id="rId27"/>
    <p:sldId id="409" r:id="rId28"/>
    <p:sldId id="461" r:id="rId29"/>
    <p:sldId id="463" r:id="rId30"/>
    <p:sldId id="412" r:id="rId31"/>
    <p:sldId id="414" r:id="rId32"/>
    <p:sldId id="415" r:id="rId33"/>
    <p:sldId id="416" r:id="rId34"/>
    <p:sldId id="419" r:id="rId35"/>
    <p:sldId id="420" r:id="rId36"/>
    <p:sldId id="411" r:id="rId37"/>
    <p:sldId id="448" r:id="rId38"/>
    <p:sldId id="422" r:id="rId39"/>
    <p:sldId id="424" r:id="rId40"/>
    <p:sldId id="449" r:id="rId41"/>
    <p:sldId id="451" r:id="rId42"/>
    <p:sldId id="430" r:id="rId43"/>
    <p:sldId id="453" r:id="rId44"/>
    <p:sldId id="452" r:id="rId45"/>
    <p:sldId id="421" r:id="rId46"/>
    <p:sldId id="423" r:id="rId47"/>
    <p:sldId id="427" r:id="rId48"/>
    <p:sldId id="428" r:id="rId49"/>
    <p:sldId id="429" r:id="rId50"/>
    <p:sldId id="447" r:id="rId51"/>
    <p:sldId id="433" r:id="rId52"/>
    <p:sldId id="434" r:id="rId53"/>
    <p:sldId id="435" r:id="rId54"/>
    <p:sldId id="436" r:id="rId55"/>
    <p:sldId id="437" r:id="rId56"/>
    <p:sldId id="469" r:id="rId57"/>
    <p:sldId id="353" r:id="rId58"/>
  </p:sldIdLst>
  <p:sldSz cx="9144000" cy="5143500" type="screen16x9"/>
  <p:notesSz cx="7004050" cy="9290050"/>
  <p:custDataLst>
    <p:tags r:id="rId6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20">
          <p15:clr>
            <a:srgbClr val="A4A3A4"/>
          </p15:clr>
        </p15:guide>
        <p15:guide id="3" orient="horz" pos="16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b Werner" initials="DW" lastIdx="18" clrIdx="0">
    <p:extLst>
      <p:ext uri="{19B8F6BF-5375-455C-9EA6-DF929625EA0E}">
        <p15:presenceInfo xmlns:p15="http://schemas.microsoft.com/office/powerpoint/2012/main" userId="S-1-5-21-1715567821-1770027372-682003330-72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352F"/>
    <a:srgbClr val="1C6987"/>
    <a:srgbClr val="1C694C"/>
    <a:srgbClr val="1E384C"/>
    <a:srgbClr val="A4A7A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5" autoAdjust="0"/>
    <p:restoredTop sz="77751" autoAdjust="0"/>
  </p:normalViewPr>
  <p:slideViewPr>
    <p:cSldViewPr snapToGrid="0" snapToObjects="1" showGuides="1">
      <p:cViewPr varScale="1">
        <p:scale>
          <a:sx n="87" d="100"/>
          <a:sy n="87" d="100"/>
        </p:scale>
        <p:origin x="1195" y="67"/>
      </p:cViewPr>
      <p:guideLst>
        <p:guide orient="horz" pos="2160"/>
        <p:guide pos="282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tags" Target="tags/tag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handoutMaster" Target="handoutMasters/handoutMaster1.xml"/><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47D83E-AF38-4947-8421-65D9CC8BFD90}" type="doc">
      <dgm:prSet loTypeId="urn:microsoft.com/office/officeart/2005/8/layout/hList1" loCatId="list" qsTypeId="urn:microsoft.com/office/officeart/2005/8/quickstyle/3d1" qsCatId="3D" csTypeId="urn:microsoft.com/office/officeart/2005/8/colors/colorful5" csCatId="colorful" phldr="1"/>
      <dgm:spPr/>
      <dgm:t>
        <a:bodyPr/>
        <a:lstStyle/>
        <a:p>
          <a:endParaRPr lang="en-US"/>
        </a:p>
      </dgm:t>
    </dgm:pt>
    <dgm:pt modelId="{F3F41D0D-EC81-40B0-B079-47684E56EA2D}">
      <dgm:prSet phldrT="[Text]"/>
      <dgm:spPr>
        <a:xfrm>
          <a:off x="4081" y="90177"/>
          <a:ext cx="1564512" cy="468676"/>
        </a:xfrm>
        <a:gradFill rotWithShape="0">
          <a:gsLst>
            <a:gs pos="0">
              <a:srgbClr val="B15651">
                <a:hueOff val="0"/>
                <a:satOff val="0"/>
                <a:lumOff val="0"/>
                <a:alphaOff val="0"/>
                <a:shade val="51000"/>
                <a:satMod val="130000"/>
              </a:srgbClr>
            </a:gs>
            <a:gs pos="80000">
              <a:srgbClr val="B15651">
                <a:hueOff val="0"/>
                <a:satOff val="0"/>
                <a:lumOff val="0"/>
                <a:alphaOff val="0"/>
                <a:shade val="93000"/>
                <a:satMod val="130000"/>
              </a:srgbClr>
            </a:gs>
            <a:gs pos="100000">
              <a:srgbClr val="B15651">
                <a:hueOff val="0"/>
                <a:satOff val="0"/>
                <a:lumOff val="0"/>
                <a:alphaOff val="0"/>
                <a:shade val="94000"/>
                <a:satMod val="135000"/>
              </a:srgbClr>
            </a:gs>
          </a:gsLst>
          <a:lin ang="16200000" scaled="0"/>
        </a:gradFill>
        <a:ln w="9525" cap="flat" cmpd="sng" algn="ctr">
          <a:solidFill>
            <a:srgbClr val="B15651">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dirty="0">
              <a:solidFill>
                <a:sysClr val="window" lastClr="FFFFFF"/>
              </a:solidFill>
              <a:latin typeface="Calibri"/>
              <a:ea typeface="+mn-ea"/>
              <a:cs typeface="+mn-cs"/>
            </a:rPr>
            <a:t>Administrative</a:t>
          </a:r>
        </a:p>
      </dgm:t>
    </dgm:pt>
    <dgm:pt modelId="{0F620726-5BB5-4DE8-9CD0-EB36C26EAD66}" type="parTrans" cxnId="{A0BD6206-6BA7-4DC0-91AF-AB5775D31709}">
      <dgm:prSet/>
      <dgm:spPr/>
      <dgm:t>
        <a:bodyPr/>
        <a:lstStyle/>
        <a:p>
          <a:endParaRPr lang="en-US"/>
        </a:p>
      </dgm:t>
    </dgm:pt>
    <dgm:pt modelId="{59A5A11D-A8B0-458A-A2C3-C99D42E20A6A}" type="sibTrans" cxnId="{A0BD6206-6BA7-4DC0-91AF-AB5775D31709}">
      <dgm:prSet/>
      <dgm:spPr/>
      <dgm:t>
        <a:bodyPr/>
        <a:lstStyle/>
        <a:p>
          <a:endParaRPr lang="en-US"/>
        </a:p>
      </dgm:t>
    </dgm:pt>
    <dgm:pt modelId="{F2872637-4E2F-4920-A1B8-EEA27653311A}">
      <dgm:prSet phldrT="[Text]"/>
      <dgm:spPr>
        <a:xfrm>
          <a:off x="4081" y="558854"/>
          <a:ext cx="1564512" cy="2109875"/>
        </a:xfrm>
        <a:solidFill>
          <a:srgbClr val="B15651">
            <a:tint val="40000"/>
            <a:alpha val="90000"/>
            <a:hueOff val="0"/>
            <a:satOff val="0"/>
            <a:lumOff val="0"/>
            <a:alphaOff val="0"/>
          </a:srgbClr>
        </a:solidFill>
        <a:ln w="9525" cap="flat" cmpd="sng" algn="ctr">
          <a:solidFill>
            <a:srgbClr val="B15651">
              <a:tint val="40000"/>
              <a:alpha val="90000"/>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Program, Services, Locations</a:t>
          </a:r>
        </a:p>
      </dgm:t>
    </dgm:pt>
    <dgm:pt modelId="{1A5B0426-0316-4542-84DC-C6EAED087EEB}" type="parTrans" cxnId="{B7203E1B-A01C-4BA3-BDD3-6960025F40ED}">
      <dgm:prSet/>
      <dgm:spPr/>
      <dgm:t>
        <a:bodyPr/>
        <a:lstStyle/>
        <a:p>
          <a:endParaRPr lang="en-US"/>
        </a:p>
      </dgm:t>
    </dgm:pt>
    <dgm:pt modelId="{9CEAC213-5554-48DF-8576-4D97B50C6ADD}" type="sibTrans" cxnId="{B7203E1B-A01C-4BA3-BDD3-6960025F40ED}">
      <dgm:prSet/>
      <dgm:spPr/>
      <dgm:t>
        <a:bodyPr/>
        <a:lstStyle/>
        <a:p>
          <a:endParaRPr lang="en-US"/>
        </a:p>
      </dgm:t>
    </dgm:pt>
    <dgm:pt modelId="{C0DE6D3F-D2BE-4B32-9A23-7683A43B7FB8}">
      <dgm:prSet phldrT="[Text]"/>
      <dgm:spPr>
        <a:xfrm>
          <a:off x="4081" y="558854"/>
          <a:ext cx="1564512" cy="2109875"/>
        </a:xfrm>
        <a:solidFill>
          <a:srgbClr val="B15651">
            <a:tint val="40000"/>
            <a:alpha val="90000"/>
            <a:hueOff val="0"/>
            <a:satOff val="0"/>
            <a:lumOff val="0"/>
            <a:alphaOff val="0"/>
          </a:srgbClr>
        </a:solidFill>
        <a:ln w="9525" cap="flat" cmpd="sng" algn="ctr">
          <a:solidFill>
            <a:srgbClr val="B15651">
              <a:tint val="40000"/>
              <a:alpha val="90000"/>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Patient Enrollment</a:t>
          </a:r>
        </a:p>
      </dgm:t>
    </dgm:pt>
    <dgm:pt modelId="{BD2FF47C-445A-4846-8BE5-E6B75EE85651}" type="parTrans" cxnId="{99B6C344-71B1-4843-88F6-3456A616D797}">
      <dgm:prSet/>
      <dgm:spPr/>
      <dgm:t>
        <a:bodyPr/>
        <a:lstStyle/>
        <a:p>
          <a:endParaRPr lang="en-US"/>
        </a:p>
      </dgm:t>
    </dgm:pt>
    <dgm:pt modelId="{53B17929-B753-40BE-81D7-F04EE801C26D}" type="sibTrans" cxnId="{99B6C344-71B1-4843-88F6-3456A616D797}">
      <dgm:prSet/>
      <dgm:spPr/>
      <dgm:t>
        <a:bodyPr/>
        <a:lstStyle/>
        <a:p>
          <a:endParaRPr lang="en-US"/>
        </a:p>
      </dgm:t>
    </dgm:pt>
    <dgm:pt modelId="{3F77D168-2D39-4B8D-80D9-8503BEF60540}">
      <dgm:prSet phldrT="[Text]"/>
      <dgm:spPr>
        <a:xfrm>
          <a:off x="4081" y="558854"/>
          <a:ext cx="1564512" cy="2109875"/>
        </a:xfrm>
        <a:solidFill>
          <a:srgbClr val="B15651">
            <a:tint val="40000"/>
            <a:alpha val="90000"/>
            <a:hueOff val="0"/>
            <a:satOff val="0"/>
            <a:lumOff val="0"/>
            <a:alphaOff val="0"/>
          </a:srgbClr>
        </a:solidFill>
        <a:ln w="9525" cap="flat" cmpd="sng" algn="ctr">
          <a:solidFill>
            <a:srgbClr val="B15651">
              <a:tint val="40000"/>
              <a:alpha val="90000"/>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Practitioners, Organizations</a:t>
          </a:r>
        </a:p>
      </dgm:t>
    </dgm:pt>
    <dgm:pt modelId="{8F3AF3F5-132B-4106-BCFF-D0C07AEF5E80}" type="parTrans" cxnId="{119CCEEB-462F-4C2B-BD3A-659EE1CA9130}">
      <dgm:prSet/>
      <dgm:spPr/>
      <dgm:t>
        <a:bodyPr/>
        <a:lstStyle/>
        <a:p>
          <a:endParaRPr lang="en-US"/>
        </a:p>
      </dgm:t>
    </dgm:pt>
    <dgm:pt modelId="{5C84DE72-4FB2-4B9B-B815-D127250FCB40}" type="sibTrans" cxnId="{119CCEEB-462F-4C2B-BD3A-659EE1CA9130}">
      <dgm:prSet/>
      <dgm:spPr/>
      <dgm:t>
        <a:bodyPr/>
        <a:lstStyle/>
        <a:p>
          <a:endParaRPr lang="en-US"/>
        </a:p>
      </dgm:t>
    </dgm:pt>
    <dgm:pt modelId="{4CA08185-8800-4198-B6AA-3C224F1C74FC}">
      <dgm:prSet phldrT="[Text]"/>
      <dgm:spPr>
        <a:xfrm>
          <a:off x="4081" y="558854"/>
          <a:ext cx="1564512" cy="2109875"/>
        </a:xfrm>
        <a:solidFill>
          <a:srgbClr val="B15651">
            <a:tint val="40000"/>
            <a:alpha val="90000"/>
            <a:hueOff val="0"/>
            <a:satOff val="0"/>
            <a:lumOff val="0"/>
            <a:alphaOff val="0"/>
          </a:srgbClr>
        </a:solidFill>
        <a:ln w="9525" cap="flat" cmpd="sng" algn="ctr">
          <a:solidFill>
            <a:srgbClr val="B15651">
              <a:tint val="40000"/>
              <a:alpha val="90000"/>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Episode of Care</a:t>
          </a:r>
        </a:p>
      </dgm:t>
    </dgm:pt>
    <dgm:pt modelId="{C6F43A0B-18F4-47C0-A8DF-15780FA9FB96}" type="parTrans" cxnId="{022CC4C6-9D4E-408C-A1A9-C428D6211B2B}">
      <dgm:prSet/>
      <dgm:spPr/>
      <dgm:t>
        <a:bodyPr/>
        <a:lstStyle/>
        <a:p>
          <a:endParaRPr lang="en-US"/>
        </a:p>
      </dgm:t>
    </dgm:pt>
    <dgm:pt modelId="{F1D49F80-5CCB-4AFA-AC65-4C9E7DB350D2}" type="sibTrans" cxnId="{022CC4C6-9D4E-408C-A1A9-C428D6211B2B}">
      <dgm:prSet/>
      <dgm:spPr/>
      <dgm:t>
        <a:bodyPr/>
        <a:lstStyle/>
        <a:p>
          <a:endParaRPr lang="en-US"/>
        </a:p>
      </dgm:t>
    </dgm:pt>
    <dgm:pt modelId="{E641BCE2-13D2-4AD8-96CC-6490359A4A89}">
      <dgm:prSet phldrT="[Text]"/>
      <dgm:spPr>
        <a:xfrm>
          <a:off x="3571170" y="90177"/>
          <a:ext cx="1564512" cy="468676"/>
        </a:xfrm>
        <a:gradFill rotWithShape="0">
          <a:gsLst>
            <a:gs pos="0">
              <a:srgbClr val="B15651">
                <a:hueOff val="10656727"/>
                <a:satOff val="16112"/>
                <a:lumOff val="-10097"/>
                <a:alphaOff val="0"/>
                <a:shade val="51000"/>
                <a:satMod val="130000"/>
              </a:srgbClr>
            </a:gs>
            <a:gs pos="80000">
              <a:srgbClr val="B15651">
                <a:hueOff val="10656727"/>
                <a:satOff val="16112"/>
                <a:lumOff val="-10097"/>
                <a:alphaOff val="0"/>
                <a:shade val="93000"/>
                <a:satMod val="130000"/>
              </a:srgbClr>
            </a:gs>
            <a:gs pos="100000">
              <a:srgbClr val="B15651">
                <a:hueOff val="10656727"/>
                <a:satOff val="16112"/>
                <a:lumOff val="-10097"/>
                <a:alphaOff val="0"/>
                <a:shade val="94000"/>
                <a:satMod val="135000"/>
              </a:srgbClr>
            </a:gs>
          </a:gsLst>
          <a:lin ang="16200000" scaled="0"/>
        </a:gradFill>
        <a:ln w="9525" cap="flat" cmpd="sng" algn="ctr">
          <a:solidFill>
            <a:srgbClr val="B15651">
              <a:hueOff val="10656727"/>
              <a:satOff val="16112"/>
              <a:lumOff val="-10097"/>
              <a:alphaOff val="0"/>
            </a:srgb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dirty="0">
              <a:solidFill>
                <a:sysClr val="window" lastClr="FFFFFF"/>
              </a:solidFill>
              <a:latin typeface="Calibri"/>
              <a:ea typeface="+mn-ea"/>
              <a:cs typeface="+mn-cs"/>
            </a:rPr>
            <a:t>Care Coordination</a:t>
          </a:r>
        </a:p>
      </dgm:t>
    </dgm:pt>
    <dgm:pt modelId="{B9C82090-538B-4F91-8803-69D8389C850E}" type="parTrans" cxnId="{42CC1049-682C-49E5-9F03-653E10FF4CAF}">
      <dgm:prSet/>
      <dgm:spPr/>
      <dgm:t>
        <a:bodyPr/>
        <a:lstStyle/>
        <a:p>
          <a:endParaRPr lang="en-US"/>
        </a:p>
      </dgm:t>
    </dgm:pt>
    <dgm:pt modelId="{8DD92B29-E5E7-4A6B-ACEA-CD24DE034DA2}" type="sibTrans" cxnId="{42CC1049-682C-49E5-9F03-653E10FF4CAF}">
      <dgm:prSet/>
      <dgm:spPr/>
      <dgm:t>
        <a:bodyPr/>
        <a:lstStyle/>
        <a:p>
          <a:endParaRPr lang="en-US"/>
        </a:p>
      </dgm:t>
    </dgm:pt>
    <dgm:pt modelId="{23FC9751-D584-4A57-BA6E-FCE282878892}">
      <dgm:prSet phldrT="[Text]"/>
      <dgm:spPr>
        <a:xfrm>
          <a:off x="3571170" y="558854"/>
          <a:ext cx="1564512" cy="2109875"/>
        </a:xfrm>
        <a:solidFill>
          <a:srgbClr val="B15651">
            <a:tint val="40000"/>
            <a:alpha val="90000"/>
            <a:hueOff val="10727676"/>
            <a:satOff val="-6170"/>
            <a:lumOff val="-1529"/>
            <a:alphaOff val="0"/>
          </a:srgbClr>
        </a:solidFill>
        <a:ln w="9525" cap="flat" cmpd="sng" algn="ctr">
          <a:solidFill>
            <a:srgbClr val="B15651">
              <a:tint val="40000"/>
              <a:alpha val="90000"/>
              <a:hueOff val="10727676"/>
              <a:satOff val="-6170"/>
              <a:lumOff val="-1529"/>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Caseload Mgmt. Dashboard</a:t>
          </a:r>
        </a:p>
      </dgm:t>
    </dgm:pt>
    <dgm:pt modelId="{216AC14F-AB37-4694-B146-E945BCE172B3}" type="parTrans" cxnId="{AFD17097-D5D6-4884-9BDF-3DF83843F4A0}">
      <dgm:prSet/>
      <dgm:spPr/>
      <dgm:t>
        <a:bodyPr/>
        <a:lstStyle/>
        <a:p>
          <a:endParaRPr lang="en-US"/>
        </a:p>
      </dgm:t>
    </dgm:pt>
    <dgm:pt modelId="{AA4F5B48-6E3D-4B6B-9266-64D799E96254}" type="sibTrans" cxnId="{AFD17097-D5D6-4884-9BDF-3DF83843F4A0}">
      <dgm:prSet/>
      <dgm:spPr/>
      <dgm:t>
        <a:bodyPr/>
        <a:lstStyle/>
        <a:p>
          <a:endParaRPr lang="en-US"/>
        </a:p>
      </dgm:t>
    </dgm:pt>
    <dgm:pt modelId="{218A2D78-A3B6-4A32-910F-A9DCE697E833}">
      <dgm:prSet phldrT="[Text]"/>
      <dgm:spPr>
        <a:xfrm>
          <a:off x="3571170" y="558854"/>
          <a:ext cx="1564512" cy="2109875"/>
        </a:xfrm>
        <a:solidFill>
          <a:srgbClr val="B15651">
            <a:tint val="40000"/>
            <a:alpha val="90000"/>
            <a:hueOff val="10727676"/>
            <a:satOff val="-6170"/>
            <a:lumOff val="-1529"/>
            <a:alphaOff val="0"/>
          </a:srgbClr>
        </a:solidFill>
        <a:ln w="9525" cap="flat" cmpd="sng" algn="ctr">
          <a:solidFill>
            <a:srgbClr val="B15651">
              <a:tint val="40000"/>
              <a:alpha val="90000"/>
              <a:hueOff val="10727676"/>
              <a:satOff val="-6170"/>
              <a:lumOff val="-1529"/>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Program Mgmt.</a:t>
          </a:r>
        </a:p>
      </dgm:t>
    </dgm:pt>
    <dgm:pt modelId="{D24DA0FF-C2B1-4DA7-905F-EE40D898B27D}" type="parTrans" cxnId="{047EA971-83C8-482E-AD3E-7C61981311F8}">
      <dgm:prSet/>
      <dgm:spPr/>
      <dgm:t>
        <a:bodyPr/>
        <a:lstStyle/>
        <a:p>
          <a:endParaRPr lang="en-US"/>
        </a:p>
      </dgm:t>
    </dgm:pt>
    <dgm:pt modelId="{F30B6213-6F76-4F40-878C-766F6AD32D0E}" type="sibTrans" cxnId="{047EA971-83C8-482E-AD3E-7C61981311F8}">
      <dgm:prSet/>
      <dgm:spPr/>
      <dgm:t>
        <a:bodyPr/>
        <a:lstStyle/>
        <a:p>
          <a:endParaRPr lang="en-US"/>
        </a:p>
      </dgm:t>
    </dgm:pt>
    <dgm:pt modelId="{594CC5AB-5563-4E50-9E1A-A8C56F88C09F}">
      <dgm:prSet phldrT="[Text]"/>
      <dgm:spPr>
        <a:xfrm>
          <a:off x="5354715" y="90177"/>
          <a:ext cx="1564512" cy="468676"/>
        </a:xfrm>
        <a:gradFill rotWithShape="0">
          <a:gsLst>
            <a:gs pos="0">
              <a:srgbClr val="B15651">
                <a:hueOff val="15985091"/>
                <a:satOff val="24167"/>
                <a:lumOff val="-15146"/>
                <a:alphaOff val="0"/>
                <a:shade val="51000"/>
                <a:satMod val="130000"/>
              </a:srgbClr>
            </a:gs>
            <a:gs pos="80000">
              <a:srgbClr val="B15651">
                <a:hueOff val="15985091"/>
                <a:satOff val="24167"/>
                <a:lumOff val="-15146"/>
                <a:alphaOff val="0"/>
                <a:shade val="93000"/>
                <a:satMod val="130000"/>
              </a:srgbClr>
            </a:gs>
            <a:gs pos="100000">
              <a:srgbClr val="B15651">
                <a:hueOff val="15985091"/>
                <a:satOff val="24167"/>
                <a:lumOff val="-15146"/>
                <a:alphaOff val="0"/>
                <a:shade val="94000"/>
                <a:satMod val="135000"/>
              </a:srgbClr>
            </a:gs>
          </a:gsLst>
          <a:lin ang="16200000" scaled="0"/>
        </a:gradFill>
        <a:ln w="9525" cap="flat" cmpd="sng" algn="ctr">
          <a:solidFill>
            <a:srgbClr val="B15651">
              <a:hueOff val="15985091"/>
              <a:satOff val="24167"/>
              <a:lumOff val="-15146"/>
              <a:alphaOff val="0"/>
            </a:srgb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dirty="0">
              <a:solidFill>
                <a:sysClr val="window" lastClr="FFFFFF"/>
              </a:solidFill>
              <a:latin typeface="Calibri"/>
              <a:ea typeface="+mn-ea"/>
              <a:cs typeface="+mn-cs"/>
            </a:rPr>
            <a:t>Screener/</a:t>
          </a:r>
          <a:br>
            <a:rPr lang="en-US" dirty="0">
              <a:solidFill>
                <a:sysClr val="window" lastClr="FFFFFF"/>
              </a:solidFill>
              <a:latin typeface="Calibri"/>
              <a:ea typeface="+mn-ea"/>
              <a:cs typeface="+mn-cs"/>
            </a:rPr>
          </a:br>
          <a:r>
            <a:rPr lang="en-US" dirty="0">
              <a:solidFill>
                <a:sysClr val="window" lastClr="FFFFFF"/>
              </a:solidFill>
              <a:latin typeface="Calibri"/>
              <a:ea typeface="+mn-ea"/>
              <a:cs typeface="+mn-cs"/>
            </a:rPr>
            <a:t>Assessment</a:t>
          </a:r>
        </a:p>
      </dgm:t>
    </dgm:pt>
    <dgm:pt modelId="{071002CB-20A0-48C6-A759-978E4CAA4E04}" type="parTrans" cxnId="{899B62ED-6AEB-48B5-B15A-359252ABA733}">
      <dgm:prSet/>
      <dgm:spPr/>
      <dgm:t>
        <a:bodyPr/>
        <a:lstStyle/>
        <a:p>
          <a:endParaRPr lang="en-US"/>
        </a:p>
      </dgm:t>
    </dgm:pt>
    <dgm:pt modelId="{C45953C1-ADB6-4238-A8A8-775FB657D0AF}" type="sibTrans" cxnId="{899B62ED-6AEB-48B5-B15A-359252ABA733}">
      <dgm:prSet/>
      <dgm:spPr/>
      <dgm:t>
        <a:bodyPr/>
        <a:lstStyle/>
        <a:p>
          <a:endParaRPr lang="en-US"/>
        </a:p>
      </dgm:t>
    </dgm:pt>
    <dgm:pt modelId="{7BA6C04E-9E11-4D37-896D-0821CE45050D}">
      <dgm:prSet phldrT="[Text]"/>
      <dgm:spPr>
        <a:xfrm>
          <a:off x="5354715" y="558854"/>
          <a:ext cx="1564512" cy="2109875"/>
        </a:xfrm>
        <a:solidFill>
          <a:srgbClr val="B15651">
            <a:tint val="40000"/>
            <a:alpha val="90000"/>
            <a:hueOff val="16091514"/>
            <a:satOff val="-9254"/>
            <a:lumOff val="-2294"/>
            <a:alphaOff val="0"/>
          </a:srgbClr>
        </a:solidFill>
        <a:ln w="9525" cap="flat" cmpd="sng" algn="ctr">
          <a:solidFill>
            <a:srgbClr val="B15651">
              <a:tint val="40000"/>
              <a:alpha val="90000"/>
              <a:hueOff val="16091514"/>
              <a:satOff val="-9254"/>
              <a:lumOff val="-2294"/>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Scored screening and assessments (MA Assessment, PHQ9, PHQ4, etc.)</a:t>
          </a:r>
        </a:p>
      </dgm:t>
    </dgm:pt>
    <dgm:pt modelId="{A6C661AB-BA70-4AC3-BA1D-ED60E993726D}" type="parTrans" cxnId="{B25C78ED-EEC6-4DB0-B85B-A00B672A9FB5}">
      <dgm:prSet/>
      <dgm:spPr/>
      <dgm:t>
        <a:bodyPr/>
        <a:lstStyle/>
        <a:p>
          <a:endParaRPr lang="en-US"/>
        </a:p>
      </dgm:t>
    </dgm:pt>
    <dgm:pt modelId="{8D1C4F03-E20C-4ABF-9F5C-727E261CBBD6}" type="sibTrans" cxnId="{B25C78ED-EEC6-4DB0-B85B-A00B672A9FB5}">
      <dgm:prSet/>
      <dgm:spPr/>
      <dgm:t>
        <a:bodyPr/>
        <a:lstStyle/>
        <a:p>
          <a:endParaRPr lang="en-US"/>
        </a:p>
      </dgm:t>
    </dgm:pt>
    <dgm:pt modelId="{5F25CB25-73A7-4F52-AD00-08552C1A4B0F}">
      <dgm:prSet phldrT="[Text]"/>
      <dgm:spPr>
        <a:xfrm>
          <a:off x="5354715" y="558854"/>
          <a:ext cx="1564512" cy="2109875"/>
        </a:xfrm>
        <a:solidFill>
          <a:srgbClr val="B15651">
            <a:tint val="40000"/>
            <a:alpha val="90000"/>
            <a:hueOff val="16091514"/>
            <a:satOff val="-9254"/>
            <a:lumOff val="-2294"/>
            <a:alphaOff val="0"/>
          </a:srgbClr>
        </a:solidFill>
        <a:ln w="9525" cap="flat" cmpd="sng" algn="ctr">
          <a:solidFill>
            <a:srgbClr val="B15651">
              <a:tint val="40000"/>
              <a:alpha val="90000"/>
              <a:hueOff val="16091514"/>
              <a:satOff val="-9254"/>
              <a:lumOff val="-2294"/>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BH-Works Comprehensive Assessment</a:t>
          </a:r>
        </a:p>
      </dgm:t>
    </dgm:pt>
    <dgm:pt modelId="{DC8164A2-5724-4AF3-9397-955B7F43222A}" type="parTrans" cxnId="{305D54A8-5C31-4A50-8F88-718439F1EE9F}">
      <dgm:prSet/>
      <dgm:spPr/>
      <dgm:t>
        <a:bodyPr/>
        <a:lstStyle/>
        <a:p>
          <a:endParaRPr lang="en-US"/>
        </a:p>
      </dgm:t>
    </dgm:pt>
    <dgm:pt modelId="{5FA58672-85EA-4EAD-A3FA-3B86439F2845}" type="sibTrans" cxnId="{305D54A8-5C31-4A50-8F88-718439F1EE9F}">
      <dgm:prSet/>
      <dgm:spPr/>
      <dgm:t>
        <a:bodyPr/>
        <a:lstStyle/>
        <a:p>
          <a:endParaRPr lang="en-US"/>
        </a:p>
      </dgm:t>
    </dgm:pt>
    <dgm:pt modelId="{83D3F3ED-A09C-4C29-BC2C-95843ED396C4}">
      <dgm:prSet phldrT="[Text]"/>
      <dgm:spPr>
        <a:xfrm>
          <a:off x="7138259" y="90177"/>
          <a:ext cx="1564512" cy="468676"/>
        </a:xfrm>
        <a:gradFill rotWithShape="0">
          <a:gsLst>
            <a:gs pos="0">
              <a:srgbClr val="B15651">
                <a:hueOff val="21313455"/>
                <a:satOff val="32223"/>
                <a:lumOff val="-20195"/>
                <a:alphaOff val="0"/>
                <a:shade val="51000"/>
                <a:satMod val="130000"/>
              </a:srgbClr>
            </a:gs>
            <a:gs pos="80000">
              <a:srgbClr val="B15651">
                <a:hueOff val="21313455"/>
                <a:satOff val="32223"/>
                <a:lumOff val="-20195"/>
                <a:alphaOff val="0"/>
                <a:shade val="93000"/>
                <a:satMod val="130000"/>
              </a:srgbClr>
            </a:gs>
            <a:gs pos="100000">
              <a:srgbClr val="B15651">
                <a:hueOff val="21313455"/>
                <a:satOff val="32223"/>
                <a:lumOff val="-20195"/>
                <a:alphaOff val="0"/>
                <a:shade val="94000"/>
                <a:satMod val="135000"/>
              </a:srgbClr>
            </a:gs>
          </a:gsLst>
          <a:lin ang="16200000" scaled="0"/>
        </a:gradFill>
        <a:ln w="9525" cap="flat" cmpd="sng" algn="ctr">
          <a:solidFill>
            <a:srgbClr val="B15651">
              <a:hueOff val="21313455"/>
              <a:satOff val="32223"/>
              <a:lumOff val="-20195"/>
              <a:alphaOff val="0"/>
            </a:srgb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dirty="0">
              <a:solidFill>
                <a:sysClr val="window" lastClr="FFFFFF"/>
              </a:solidFill>
              <a:latin typeface="Calibri"/>
              <a:ea typeface="+mn-ea"/>
              <a:cs typeface="+mn-cs"/>
            </a:rPr>
            <a:t>Care Planning </a:t>
          </a:r>
        </a:p>
      </dgm:t>
    </dgm:pt>
    <dgm:pt modelId="{67FAE04A-6B2F-4C76-B013-EE78CA8973D8}" type="parTrans" cxnId="{D7E2E414-8EC8-4864-8F7E-EA641EF5133E}">
      <dgm:prSet/>
      <dgm:spPr/>
      <dgm:t>
        <a:bodyPr/>
        <a:lstStyle/>
        <a:p>
          <a:endParaRPr lang="en-US"/>
        </a:p>
      </dgm:t>
    </dgm:pt>
    <dgm:pt modelId="{915F1975-7FF4-4ED2-B3B8-EE0CD31E6F12}" type="sibTrans" cxnId="{D7E2E414-8EC8-4864-8F7E-EA641EF5133E}">
      <dgm:prSet/>
      <dgm:spPr/>
      <dgm:t>
        <a:bodyPr/>
        <a:lstStyle/>
        <a:p>
          <a:endParaRPr lang="en-US"/>
        </a:p>
      </dgm:t>
    </dgm:pt>
    <dgm:pt modelId="{EC33E873-A77F-4D48-8F88-98A40ACA5BFB}">
      <dgm:prSet/>
      <dgm:spPr>
        <a:xfrm>
          <a:off x="7138259" y="558854"/>
          <a:ext cx="1564512" cy="2109875"/>
        </a:xfrm>
        <a:solidFill>
          <a:srgbClr val="B15651">
            <a:tint val="40000"/>
            <a:alpha val="90000"/>
            <a:hueOff val="21455352"/>
            <a:satOff val="-12339"/>
            <a:lumOff val="-3058"/>
            <a:alphaOff val="0"/>
          </a:srgbClr>
        </a:solidFill>
        <a:ln w="9525" cap="flat" cmpd="sng" algn="ctr">
          <a:solidFill>
            <a:srgbClr val="B15651">
              <a:tint val="40000"/>
              <a:alpha val="90000"/>
              <a:hueOff val="21455352"/>
              <a:satOff val="-12339"/>
              <a:lumOff val="-3058"/>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SOAP/Visit Notes</a:t>
          </a:r>
        </a:p>
      </dgm:t>
    </dgm:pt>
    <dgm:pt modelId="{AD625C0D-2528-447A-91A4-580CBE8C16E3}" type="parTrans" cxnId="{9630F5C1-738F-4302-AA70-0ED240D72AB9}">
      <dgm:prSet/>
      <dgm:spPr/>
      <dgm:t>
        <a:bodyPr/>
        <a:lstStyle/>
        <a:p>
          <a:endParaRPr lang="en-US"/>
        </a:p>
      </dgm:t>
    </dgm:pt>
    <dgm:pt modelId="{0C769231-7020-466A-8A6B-E0687B1958DC}" type="sibTrans" cxnId="{9630F5C1-738F-4302-AA70-0ED240D72AB9}">
      <dgm:prSet/>
      <dgm:spPr/>
      <dgm:t>
        <a:bodyPr/>
        <a:lstStyle/>
        <a:p>
          <a:endParaRPr lang="en-US"/>
        </a:p>
      </dgm:t>
    </dgm:pt>
    <dgm:pt modelId="{7EB1D31F-1116-4F2A-8ACB-C0867257B8D3}">
      <dgm:prSet phldrT="[Text]"/>
      <dgm:spPr>
        <a:xfrm>
          <a:off x="3571170" y="558854"/>
          <a:ext cx="1564512" cy="2109875"/>
        </a:xfrm>
        <a:solidFill>
          <a:srgbClr val="B15651">
            <a:tint val="40000"/>
            <a:alpha val="90000"/>
            <a:hueOff val="10727676"/>
            <a:satOff val="-6170"/>
            <a:lumOff val="-1529"/>
            <a:alphaOff val="0"/>
          </a:srgbClr>
        </a:solidFill>
        <a:ln w="9525" cap="flat" cmpd="sng" algn="ctr">
          <a:solidFill>
            <a:srgbClr val="B15651">
              <a:tint val="40000"/>
              <a:alpha val="90000"/>
              <a:hueOff val="10727676"/>
              <a:satOff val="-6170"/>
              <a:lumOff val="-1529"/>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Outreach/</a:t>
          </a:r>
          <a:br>
            <a:rPr lang="en-US" dirty="0">
              <a:solidFill>
                <a:sysClr val="windowText" lastClr="000000">
                  <a:hueOff val="0"/>
                  <a:satOff val="0"/>
                  <a:lumOff val="0"/>
                  <a:alphaOff val="0"/>
                </a:sysClr>
              </a:solidFill>
              <a:latin typeface="Calibri"/>
              <a:ea typeface="+mn-ea"/>
              <a:cs typeface="+mn-cs"/>
            </a:rPr>
          </a:br>
          <a:r>
            <a:rPr lang="en-US" dirty="0">
              <a:solidFill>
                <a:sysClr val="windowText" lastClr="000000">
                  <a:hueOff val="0"/>
                  <a:satOff val="0"/>
                  <a:lumOff val="0"/>
                  <a:alphaOff val="0"/>
                </a:sysClr>
              </a:solidFill>
              <a:latin typeface="Calibri"/>
              <a:ea typeface="+mn-ea"/>
              <a:cs typeface="+mn-cs"/>
            </a:rPr>
            <a:t>Activity Management</a:t>
          </a:r>
        </a:p>
      </dgm:t>
    </dgm:pt>
    <dgm:pt modelId="{15665D3C-8893-4824-94FA-388FBEB4C6C5}" type="parTrans" cxnId="{BDB6A731-2393-46BB-A54A-E8473B520F5E}">
      <dgm:prSet/>
      <dgm:spPr/>
      <dgm:t>
        <a:bodyPr/>
        <a:lstStyle/>
        <a:p>
          <a:endParaRPr lang="en-US"/>
        </a:p>
      </dgm:t>
    </dgm:pt>
    <dgm:pt modelId="{4A8656E8-C145-4654-B3AF-E088BCA9CC4E}" type="sibTrans" cxnId="{BDB6A731-2393-46BB-A54A-E8473B520F5E}">
      <dgm:prSet/>
      <dgm:spPr/>
      <dgm:t>
        <a:bodyPr/>
        <a:lstStyle/>
        <a:p>
          <a:endParaRPr lang="en-US"/>
        </a:p>
      </dgm:t>
    </dgm:pt>
    <dgm:pt modelId="{A18FC443-F486-49BF-864E-F3D53EF22A28}">
      <dgm:prSet phldrT="[Text]"/>
      <dgm:spPr>
        <a:xfrm>
          <a:off x="3571170" y="558854"/>
          <a:ext cx="1564512" cy="2109875"/>
        </a:xfrm>
        <a:solidFill>
          <a:srgbClr val="B15651">
            <a:tint val="40000"/>
            <a:alpha val="90000"/>
            <a:hueOff val="10727676"/>
            <a:satOff val="-6170"/>
            <a:lumOff val="-1529"/>
            <a:alphaOff val="0"/>
          </a:srgbClr>
        </a:solidFill>
        <a:ln w="9525" cap="flat" cmpd="sng" algn="ctr">
          <a:solidFill>
            <a:srgbClr val="B15651">
              <a:tint val="40000"/>
              <a:alpha val="90000"/>
              <a:hueOff val="10727676"/>
              <a:satOff val="-6170"/>
              <a:lumOff val="-1529"/>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Smart Notes</a:t>
          </a:r>
        </a:p>
      </dgm:t>
    </dgm:pt>
    <dgm:pt modelId="{71F710C8-A02B-4C74-A905-73A63EB94337}" type="parTrans" cxnId="{1D12A758-C059-4094-8E13-4B0B94843930}">
      <dgm:prSet/>
      <dgm:spPr/>
      <dgm:t>
        <a:bodyPr/>
        <a:lstStyle/>
        <a:p>
          <a:endParaRPr lang="en-US"/>
        </a:p>
      </dgm:t>
    </dgm:pt>
    <dgm:pt modelId="{53F5601F-EE9F-42C1-B339-4D37CC2E092E}" type="sibTrans" cxnId="{1D12A758-C059-4094-8E13-4B0B94843930}">
      <dgm:prSet/>
      <dgm:spPr/>
      <dgm:t>
        <a:bodyPr/>
        <a:lstStyle/>
        <a:p>
          <a:endParaRPr lang="en-US"/>
        </a:p>
      </dgm:t>
    </dgm:pt>
    <dgm:pt modelId="{16ED1704-F03A-4EB5-80D6-88A8EE902199}">
      <dgm:prSet/>
      <dgm:spPr>
        <a:xfrm>
          <a:off x="7138259" y="558854"/>
          <a:ext cx="1564512" cy="2109875"/>
        </a:xfrm>
        <a:solidFill>
          <a:srgbClr val="B15651">
            <a:tint val="40000"/>
            <a:alpha val="90000"/>
            <a:hueOff val="21455352"/>
            <a:satOff val="-12339"/>
            <a:lumOff val="-3058"/>
            <a:alphaOff val="0"/>
          </a:srgbClr>
        </a:solidFill>
        <a:ln w="9525" cap="flat" cmpd="sng" algn="ctr">
          <a:solidFill>
            <a:srgbClr val="B15651">
              <a:tint val="40000"/>
              <a:alpha val="90000"/>
              <a:hueOff val="21455352"/>
              <a:satOff val="-12339"/>
              <a:lumOff val="-3058"/>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Dynamic Care Plan Summary</a:t>
          </a:r>
        </a:p>
      </dgm:t>
    </dgm:pt>
    <dgm:pt modelId="{AEEEA703-2AAD-40D4-86D7-FAFB992C663B}" type="parTrans" cxnId="{F32C38F0-D22B-4966-9AF6-403BB6D8E09A}">
      <dgm:prSet/>
      <dgm:spPr/>
      <dgm:t>
        <a:bodyPr/>
        <a:lstStyle/>
        <a:p>
          <a:endParaRPr lang="en-US"/>
        </a:p>
      </dgm:t>
    </dgm:pt>
    <dgm:pt modelId="{82C22CA2-6836-4AB9-ABB0-07CAC205D7C0}" type="sibTrans" cxnId="{F32C38F0-D22B-4966-9AF6-403BB6D8E09A}">
      <dgm:prSet/>
      <dgm:spPr/>
      <dgm:t>
        <a:bodyPr/>
        <a:lstStyle/>
        <a:p>
          <a:endParaRPr lang="en-US"/>
        </a:p>
      </dgm:t>
    </dgm:pt>
    <dgm:pt modelId="{DF4A3C67-D011-44FD-9B81-1CE9A0D94B04}">
      <dgm:prSet phldrT="[Text]"/>
      <dgm:spPr>
        <a:xfrm>
          <a:off x="1787625" y="90177"/>
          <a:ext cx="1564512" cy="468676"/>
        </a:xfrm>
        <a:gradFill rotWithShape="0">
          <a:gsLst>
            <a:gs pos="0">
              <a:srgbClr val="B15651">
                <a:hueOff val="5328364"/>
                <a:satOff val="8056"/>
                <a:lumOff val="-5049"/>
                <a:alphaOff val="0"/>
                <a:shade val="51000"/>
                <a:satMod val="130000"/>
              </a:srgbClr>
            </a:gs>
            <a:gs pos="80000">
              <a:srgbClr val="B15651">
                <a:hueOff val="5328364"/>
                <a:satOff val="8056"/>
                <a:lumOff val="-5049"/>
                <a:alphaOff val="0"/>
                <a:shade val="93000"/>
                <a:satMod val="130000"/>
              </a:srgbClr>
            </a:gs>
            <a:gs pos="100000">
              <a:srgbClr val="B15651">
                <a:hueOff val="5328364"/>
                <a:satOff val="8056"/>
                <a:lumOff val="-5049"/>
                <a:alphaOff val="0"/>
                <a:shade val="94000"/>
                <a:satMod val="135000"/>
              </a:srgbClr>
            </a:gs>
          </a:gsLst>
          <a:lin ang="16200000" scaled="0"/>
        </a:gradFill>
        <a:ln w="9525" cap="flat" cmpd="sng" algn="ctr">
          <a:solidFill>
            <a:srgbClr val="B15651">
              <a:hueOff val="5328364"/>
              <a:satOff val="8056"/>
              <a:lumOff val="-5049"/>
              <a:alphaOff val="0"/>
            </a:srgb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dirty="0">
              <a:solidFill>
                <a:sysClr val="window" lastClr="FFFFFF"/>
              </a:solidFill>
              <a:latin typeface="Calibri"/>
              <a:ea typeface="+mn-ea"/>
              <a:cs typeface="+mn-cs"/>
            </a:rPr>
            <a:t>Scheduling/</a:t>
          </a:r>
          <a:br>
            <a:rPr lang="en-US" dirty="0">
              <a:solidFill>
                <a:sysClr val="window" lastClr="FFFFFF"/>
              </a:solidFill>
              <a:latin typeface="Calibri"/>
              <a:ea typeface="+mn-ea"/>
              <a:cs typeface="+mn-cs"/>
            </a:rPr>
          </a:br>
          <a:r>
            <a:rPr lang="en-US" dirty="0">
              <a:solidFill>
                <a:sysClr val="window" lastClr="FFFFFF"/>
              </a:solidFill>
              <a:latin typeface="Calibri"/>
              <a:ea typeface="+mn-ea"/>
              <a:cs typeface="+mn-cs"/>
            </a:rPr>
            <a:t>Appointment</a:t>
          </a:r>
        </a:p>
      </dgm:t>
    </dgm:pt>
    <dgm:pt modelId="{AA92A1CD-4BFF-4A39-A436-30029982B136}" type="parTrans" cxnId="{1BE91CD8-C7F0-47BB-AFDB-91FBFB8201E0}">
      <dgm:prSet/>
      <dgm:spPr/>
      <dgm:t>
        <a:bodyPr/>
        <a:lstStyle/>
        <a:p>
          <a:endParaRPr lang="en-US"/>
        </a:p>
      </dgm:t>
    </dgm:pt>
    <dgm:pt modelId="{F3F306B2-7AA6-488D-9E3E-21273B41475C}" type="sibTrans" cxnId="{1BE91CD8-C7F0-47BB-AFDB-91FBFB8201E0}">
      <dgm:prSet/>
      <dgm:spPr/>
      <dgm:t>
        <a:bodyPr/>
        <a:lstStyle/>
        <a:p>
          <a:endParaRPr lang="en-US"/>
        </a:p>
      </dgm:t>
    </dgm:pt>
    <dgm:pt modelId="{2956795F-B9A1-4069-9608-651426C6BADA}">
      <dgm:prSet phldrT="[Text]"/>
      <dgm:spPr>
        <a:xfrm>
          <a:off x="1787625" y="558854"/>
          <a:ext cx="1564512" cy="2109875"/>
        </a:xfrm>
        <a:solidFill>
          <a:srgbClr val="B15651">
            <a:tint val="40000"/>
            <a:alpha val="90000"/>
            <a:hueOff val="5363838"/>
            <a:satOff val="-3085"/>
            <a:lumOff val="-765"/>
            <a:alphaOff val="0"/>
          </a:srgbClr>
        </a:solidFill>
        <a:ln w="9525" cap="flat" cmpd="sng" algn="ctr">
          <a:solidFill>
            <a:srgbClr val="B15651">
              <a:tint val="40000"/>
              <a:alpha val="90000"/>
              <a:hueOff val="5363838"/>
              <a:satOff val="-3085"/>
              <a:lumOff val="-765"/>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New Appointments</a:t>
          </a:r>
        </a:p>
      </dgm:t>
    </dgm:pt>
    <dgm:pt modelId="{DDAA0343-1ED8-4195-A6C4-E4BF0125EC0E}" type="parTrans" cxnId="{D59EEF69-8429-4D62-987E-04E7B343F33C}">
      <dgm:prSet/>
      <dgm:spPr/>
      <dgm:t>
        <a:bodyPr/>
        <a:lstStyle/>
        <a:p>
          <a:endParaRPr lang="en-US"/>
        </a:p>
      </dgm:t>
    </dgm:pt>
    <dgm:pt modelId="{1B43D5A1-CB32-4467-9168-4DB774C6620A}" type="sibTrans" cxnId="{D59EEF69-8429-4D62-987E-04E7B343F33C}">
      <dgm:prSet/>
      <dgm:spPr/>
      <dgm:t>
        <a:bodyPr/>
        <a:lstStyle/>
        <a:p>
          <a:endParaRPr lang="en-US"/>
        </a:p>
      </dgm:t>
    </dgm:pt>
    <dgm:pt modelId="{50166225-FD49-4053-AA9C-D4A2A86E7248}">
      <dgm:prSet phldrT="[Text]"/>
      <dgm:spPr>
        <a:xfrm>
          <a:off x="1787625" y="558854"/>
          <a:ext cx="1564512" cy="2109875"/>
        </a:xfrm>
        <a:solidFill>
          <a:srgbClr val="B15651">
            <a:tint val="40000"/>
            <a:alpha val="90000"/>
            <a:hueOff val="5363838"/>
            <a:satOff val="-3085"/>
            <a:lumOff val="-765"/>
            <a:alphaOff val="0"/>
          </a:srgbClr>
        </a:solidFill>
        <a:ln w="9525" cap="flat" cmpd="sng" algn="ctr">
          <a:solidFill>
            <a:srgbClr val="B15651">
              <a:tint val="40000"/>
              <a:alpha val="90000"/>
              <a:hueOff val="5363838"/>
              <a:satOff val="-3085"/>
              <a:lumOff val="-765"/>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Encounter Management</a:t>
          </a:r>
        </a:p>
      </dgm:t>
    </dgm:pt>
    <dgm:pt modelId="{CBE6FAAB-60D1-4925-93BE-CE7DFA09AE69}" type="parTrans" cxnId="{99B952B5-ADBF-4CB6-BDB9-D1801B473B0F}">
      <dgm:prSet/>
      <dgm:spPr/>
      <dgm:t>
        <a:bodyPr/>
        <a:lstStyle/>
        <a:p>
          <a:endParaRPr lang="en-US"/>
        </a:p>
      </dgm:t>
    </dgm:pt>
    <dgm:pt modelId="{4AF71A41-BB25-45E6-9CAC-01D7588CC1D6}" type="sibTrans" cxnId="{99B952B5-ADBF-4CB6-BDB9-D1801B473B0F}">
      <dgm:prSet/>
      <dgm:spPr/>
      <dgm:t>
        <a:bodyPr/>
        <a:lstStyle/>
        <a:p>
          <a:endParaRPr lang="en-US"/>
        </a:p>
      </dgm:t>
    </dgm:pt>
    <dgm:pt modelId="{C318453B-10AB-45F0-8D7A-711D25668337}">
      <dgm:prSet phldrT="[Text]"/>
      <dgm:spPr>
        <a:xfrm>
          <a:off x="1787625" y="558854"/>
          <a:ext cx="1564512" cy="2109875"/>
        </a:xfrm>
        <a:solidFill>
          <a:srgbClr val="B15651">
            <a:tint val="40000"/>
            <a:alpha val="90000"/>
            <a:hueOff val="5363838"/>
            <a:satOff val="-3085"/>
            <a:lumOff val="-765"/>
            <a:alphaOff val="0"/>
          </a:srgbClr>
        </a:solidFill>
        <a:ln w="9525" cap="flat" cmpd="sng" algn="ctr">
          <a:solidFill>
            <a:srgbClr val="B15651">
              <a:tint val="40000"/>
              <a:alpha val="90000"/>
              <a:hueOff val="5363838"/>
              <a:satOff val="-3085"/>
              <a:lumOff val="-765"/>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endParaRPr lang="en-US" dirty="0">
            <a:solidFill>
              <a:sysClr val="windowText" lastClr="000000">
                <a:hueOff val="0"/>
                <a:satOff val="0"/>
                <a:lumOff val="0"/>
                <a:alphaOff val="0"/>
              </a:sysClr>
            </a:solidFill>
            <a:latin typeface="Calibri"/>
            <a:ea typeface="+mn-ea"/>
            <a:cs typeface="+mn-cs"/>
          </a:endParaRPr>
        </a:p>
      </dgm:t>
    </dgm:pt>
    <dgm:pt modelId="{30D9E70A-58F6-4A6A-A0F4-A529F28AE043}" type="parTrans" cxnId="{72018B53-B7E6-4D65-ADBC-140D9CCE4FC6}">
      <dgm:prSet/>
      <dgm:spPr/>
      <dgm:t>
        <a:bodyPr/>
        <a:lstStyle/>
        <a:p>
          <a:endParaRPr lang="en-US"/>
        </a:p>
      </dgm:t>
    </dgm:pt>
    <dgm:pt modelId="{AE53DDE4-D501-4F27-9042-18DF90F5325A}" type="sibTrans" cxnId="{72018B53-B7E6-4D65-ADBC-140D9CCE4FC6}">
      <dgm:prSet/>
      <dgm:spPr/>
      <dgm:t>
        <a:bodyPr/>
        <a:lstStyle/>
        <a:p>
          <a:endParaRPr lang="en-US"/>
        </a:p>
      </dgm:t>
    </dgm:pt>
    <dgm:pt modelId="{35840B5B-1A6E-4CDA-9B3A-4F9E02704714}">
      <dgm:prSet/>
      <dgm:spPr>
        <a:xfrm>
          <a:off x="7138259" y="558854"/>
          <a:ext cx="1564512" cy="2109875"/>
        </a:xfrm>
        <a:solidFill>
          <a:srgbClr val="B15651">
            <a:tint val="40000"/>
            <a:alpha val="90000"/>
            <a:hueOff val="21455352"/>
            <a:satOff val="-12339"/>
            <a:lumOff val="-3058"/>
            <a:alphaOff val="0"/>
          </a:srgbClr>
        </a:solidFill>
        <a:ln w="9525" cap="flat" cmpd="sng" algn="ctr">
          <a:solidFill>
            <a:srgbClr val="B15651">
              <a:tint val="40000"/>
              <a:alpha val="90000"/>
              <a:hueOff val="21455352"/>
              <a:satOff val="-12339"/>
              <a:lumOff val="-3058"/>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Goals and Interventions based on Outcomes/scores</a:t>
          </a:r>
        </a:p>
      </dgm:t>
    </dgm:pt>
    <dgm:pt modelId="{16563A4B-FD7E-4545-B988-D6494499A3C3}" type="parTrans" cxnId="{77DFD461-4401-4900-BB8D-C793B4EC0E3A}">
      <dgm:prSet/>
      <dgm:spPr/>
      <dgm:t>
        <a:bodyPr/>
        <a:lstStyle/>
        <a:p>
          <a:endParaRPr lang="en-US"/>
        </a:p>
      </dgm:t>
    </dgm:pt>
    <dgm:pt modelId="{639F7910-2404-4374-9540-EF0024034786}" type="sibTrans" cxnId="{77DFD461-4401-4900-BB8D-C793B4EC0E3A}">
      <dgm:prSet/>
      <dgm:spPr/>
      <dgm:t>
        <a:bodyPr/>
        <a:lstStyle/>
        <a:p>
          <a:endParaRPr lang="en-US"/>
        </a:p>
      </dgm:t>
    </dgm:pt>
    <dgm:pt modelId="{11D01E29-2C22-4C3A-9141-9ABE4BC6DC21}">
      <dgm:prSet phldrT="[Text]"/>
      <dgm:spPr>
        <a:xfrm>
          <a:off x="4081" y="558854"/>
          <a:ext cx="1564512" cy="2109875"/>
        </a:xfrm>
        <a:solidFill>
          <a:srgbClr val="B15651">
            <a:tint val="40000"/>
            <a:alpha val="90000"/>
            <a:hueOff val="0"/>
            <a:satOff val="0"/>
            <a:lumOff val="0"/>
            <a:alphaOff val="0"/>
          </a:srgbClr>
        </a:solidFill>
        <a:ln w="9525" cap="flat" cmpd="sng" algn="ctr">
          <a:solidFill>
            <a:srgbClr val="B15651">
              <a:tint val="40000"/>
              <a:alpha val="90000"/>
              <a:hueOff val="0"/>
              <a:satOff val="0"/>
              <a:lumOff val="0"/>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Patient Consent</a:t>
          </a:r>
        </a:p>
      </dgm:t>
    </dgm:pt>
    <dgm:pt modelId="{D24FFE3A-1B41-4375-AF79-18496BA40C8C}" type="parTrans" cxnId="{C4667CBB-5B5F-4B15-B4A0-77DB02D4D681}">
      <dgm:prSet/>
      <dgm:spPr/>
      <dgm:t>
        <a:bodyPr/>
        <a:lstStyle/>
        <a:p>
          <a:endParaRPr lang="en-US"/>
        </a:p>
      </dgm:t>
    </dgm:pt>
    <dgm:pt modelId="{23626559-1204-47F2-A8F3-DD16D3146C32}" type="sibTrans" cxnId="{C4667CBB-5B5F-4B15-B4A0-77DB02D4D681}">
      <dgm:prSet/>
      <dgm:spPr/>
      <dgm:t>
        <a:bodyPr/>
        <a:lstStyle/>
        <a:p>
          <a:endParaRPr lang="en-US"/>
        </a:p>
      </dgm:t>
    </dgm:pt>
    <dgm:pt modelId="{97837806-C8CA-4DA2-AB1E-BAAD2AB9BCF9}">
      <dgm:prSet phldrT="[Text]"/>
      <dgm:spPr>
        <a:xfrm>
          <a:off x="5354715" y="558854"/>
          <a:ext cx="1564512" cy="2109875"/>
        </a:xfrm>
        <a:solidFill>
          <a:srgbClr val="B15651">
            <a:tint val="40000"/>
            <a:alpha val="90000"/>
            <a:hueOff val="16091514"/>
            <a:satOff val="-9254"/>
            <a:lumOff val="-2294"/>
            <a:alphaOff val="0"/>
          </a:srgbClr>
        </a:solidFill>
        <a:ln w="9525" cap="flat" cmpd="sng" algn="ctr">
          <a:solidFill>
            <a:srgbClr val="B15651">
              <a:tint val="40000"/>
              <a:alpha val="90000"/>
              <a:hueOff val="16091514"/>
              <a:satOff val="-9254"/>
              <a:lumOff val="-2294"/>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Computable Scores/sub-scores (LOINC)</a:t>
          </a:r>
        </a:p>
      </dgm:t>
    </dgm:pt>
    <dgm:pt modelId="{EA939B7B-28F0-4C82-9FC8-EA46F0315932}" type="parTrans" cxnId="{C3C5D33D-0E83-4ED6-8FDA-D93CC3CE9C3B}">
      <dgm:prSet/>
      <dgm:spPr/>
      <dgm:t>
        <a:bodyPr/>
        <a:lstStyle/>
        <a:p>
          <a:endParaRPr lang="en-US"/>
        </a:p>
      </dgm:t>
    </dgm:pt>
    <dgm:pt modelId="{C6BE6BAB-BDCC-44B4-875A-444977EAEBC4}" type="sibTrans" cxnId="{C3C5D33D-0E83-4ED6-8FDA-D93CC3CE9C3B}">
      <dgm:prSet/>
      <dgm:spPr/>
      <dgm:t>
        <a:bodyPr/>
        <a:lstStyle/>
        <a:p>
          <a:endParaRPr lang="en-US"/>
        </a:p>
      </dgm:t>
    </dgm:pt>
    <dgm:pt modelId="{5D49F550-6BE7-44D9-A8EA-1CE2242B60F7}">
      <dgm:prSet phldrT="[Text]"/>
      <dgm:spPr>
        <a:xfrm>
          <a:off x="3571170" y="558854"/>
          <a:ext cx="1564512" cy="2109875"/>
        </a:xfrm>
        <a:solidFill>
          <a:srgbClr val="B15651">
            <a:tint val="40000"/>
            <a:alpha val="90000"/>
            <a:hueOff val="10727676"/>
            <a:satOff val="-6170"/>
            <a:lumOff val="-1529"/>
            <a:alphaOff val="0"/>
          </a:srgbClr>
        </a:solidFill>
        <a:ln w="9525" cap="flat" cmpd="sng" algn="ctr">
          <a:solidFill>
            <a:srgbClr val="B15651">
              <a:tint val="40000"/>
              <a:alpha val="90000"/>
              <a:hueOff val="10727676"/>
              <a:satOff val="-6170"/>
              <a:lumOff val="-1529"/>
              <a:alphaOff val="0"/>
            </a:srgb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gm:spPr>
      <dgm:t>
        <a:bodyPr/>
        <a:lstStyle/>
        <a:p>
          <a:r>
            <a:rPr lang="en-US" dirty="0">
              <a:solidFill>
                <a:sysClr val="windowText" lastClr="000000">
                  <a:hueOff val="0"/>
                  <a:satOff val="0"/>
                  <a:lumOff val="0"/>
                  <a:alphaOff val="0"/>
                </a:sysClr>
              </a:solidFill>
              <a:latin typeface="Calibri"/>
              <a:ea typeface="+mn-ea"/>
              <a:cs typeface="+mn-cs"/>
            </a:rPr>
            <a:t>Enrollee/</a:t>
          </a:r>
          <a:br>
            <a:rPr lang="en-US" dirty="0">
              <a:solidFill>
                <a:sysClr val="windowText" lastClr="000000">
                  <a:hueOff val="0"/>
                  <a:satOff val="0"/>
                  <a:lumOff val="0"/>
                  <a:alphaOff val="0"/>
                </a:sysClr>
              </a:solidFill>
              <a:latin typeface="Calibri"/>
              <a:ea typeface="+mn-ea"/>
              <a:cs typeface="+mn-cs"/>
            </a:rPr>
          </a:br>
          <a:r>
            <a:rPr lang="en-US" dirty="0">
              <a:solidFill>
                <a:sysClr val="windowText" lastClr="000000">
                  <a:hueOff val="0"/>
                  <a:satOff val="0"/>
                  <a:lumOff val="0"/>
                  <a:alphaOff val="0"/>
                </a:sysClr>
              </a:solidFill>
              <a:latin typeface="Calibri"/>
              <a:ea typeface="+mn-ea"/>
              <a:cs typeface="+mn-cs"/>
            </a:rPr>
            <a:t>Consumer Dashboard</a:t>
          </a:r>
        </a:p>
      </dgm:t>
    </dgm:pt>
    <dgm:pt modelId="{CD9F8E85-4202-4F0F-897B-CC806C5CFE51}" type="parTrans" cxnId="{E8D671CF-D331-45A3-953E-D1A160332BD1}">
      <dgm:prSet/>
      <dgm:spPr/>
      <dgm:t>
        <a:bodyPr/>
        <a:lstStyle/>
        <a:p>
          <a:endParaRPr lang="en-US"/>
        </a:p>
      </dgm:t>
    </dgm:pt>
    <dgm:pt modelId="{4DB4F2E3-0FCA-4BF5-9B65-7DE2ED400D79}" type="sibTrans" cxnId="{E8D671CF-D331-45A3-953E-D1A160332BD1}">
      <dgm:prSet/>
      <dgm:spPr/>
      <dgm:t>
        <a:bodyPr/>
        <a:lstStyle/>
        <a:p>
          <a:endParaRPr lang="en-US"/>
        </a:p>
      </dgm:t>
    </dgm:pt>
    <dgm:pt modelId="{2AA2F8C2-FF3B-4B89-9EC1-CBBB97C28EFF}" type="pres">
      <dgm:prSet presAssocID="{9047D83E-AF38-4947-8421-65D9CC8BFD90}" presName="Name0" presStyleCnt="0">
        <dgm:presLayoutVars>
          <dgm:dir/>
          <dgm:animLvl val="lvl"/>
          <dgm:resizeHandles val="exact"/>
        </dgm:presLayoutVars>
      </dgm:prSet>
      <dgm:spPr/>
      <dgm:t>
        <a:bodyPr/>
        <a:lstStyle/>
        <a:p>
          <a:endParaRPr lang="en-US"/>
        </a:p>
      </dgm:t>
    </dgm:pt>
    <dgm:pt modelId="{F4B7AA09-D401-436D-BAF4-B3804D6102B8}" type="pres">
      <dgm:prSet presAssocID="{F3F41D0D-EC81-40B0-B079-47684E56EA2D}" presName="composite" presStyleCnt="0"/>
      <dgm:spPr/>
    </dgm:pt>
    <dgm:pt modelId="{7041FB73-C754-43EF-9E80-21528BE5C031}" type="pres">
      <dgm:prSet presAssocID="{F3F41D0D-EC81-40B0-B079-47684E56EA2D}" presName="parTx" presStyleLbl="alignNode1" presStyleIdx="0" presStyleCnt="5">
        <dgm:presLayoutVars>
          <dgm:chMax val="0"/>
          <dgm:chPref val="0"/>
          <dgm:bulletEnabled val="1"/>
        </dgm:presLayoutVars>
      </dgm:prSet>
      <dgm:spPr>
        <a:prstGeom prst="rect">
          <a:avLst/>
        </a:prstGeom>
      </dgm:spPr>
      <dgm:t>
        <a:bodyPr/>
        <a:lstStyle/>
        <a:p>
          <a:endParaRPr lang="en-US"/>
        </a:p>
      </dgm:t>
    </dgm:pt>
    <dgm:pt modelId="{663C88CE-4308-44A3-9BC7-0E105AC0818A}" type="pres">
      <dgm:prSet presAssocID="{F3F41D0D-EC81-40B0-B079-47684E56EA2D}" presName="desTx" presStyleLbl="alignAccFollowNode1" presStyleIdx="0" presStyleCnt="5">
        <dgm:presLayoutVars>
          <dgm:bulletEnabled val="1"/>
        </dgm:presLayoutVars>
      </dgm:prSet>
      <dgm:spPr>
        <a:prstGeom prst="rect">
          <a:avLst/>
        </a:prstGeom>
      </dgm:spPr>
      <dgm:t>
        <a:bodyPr/>
        <a:lstStyle/>
        <a:p>
          <a:endParaRPr lang="en-US"/>
        </a:p>
      </dgm:t>
    </dgm:pt>
    <dgm:pt modelId="{BBB70F63-D358-490D-A87D-316EA931B26B}" type="pres">
      <dgm:prSet presAssocID="{59A5A11D-A8B0-458A-A2C3-C99D42E20A6A}" presName="space" presStyleCnt="0"/>
      <dgm:spPr/>
    </dgm:pt>
    <dgm:pt modelId="{213BAEDC-E82A-4DC6-98E1-C8E068804423}" type="pres">
      <dgm:prSet presAssocID="{DF4A3C67-D011-44FD-9B81-1CE9A0D94B04}" presName="composite" presStyleCnt="0"/>
      <dgm:spPr/>
    </dgm:pt>
    <dgm:pt modelId="{66E459CC-B2FF-4A4C-96F8-EEBEAFDF384A}" type="pres">
      <dgm:prSet presAssocID="{DF4A3C67-D011-44FD-9B81-1CE9A0D94B04}" presName="parTx" presStyleLbl="alignNode1" presStyleIdx="1" presStyleCnt="5">
        <dgm:presLayoutVars>
          <dgm:chMax val="0"/>
          <dgm:chPref val="0"/>
          <dgm:bulletEnabled val="1"/>
        </dgm:presLayoutVars>
      </dgm:prSet>
      <dgm:spPr>
        <a:prstGeom prst="rect">
          <a:avLst/>
        </a:prstGeom>
      </dgm:spPr>
      <dgm:t>
        <a:bodyPr/>
        <a:lstStyle/>
        <a:p>
          <a:endParaRPr lang="en-US"/>
        </a:p>
      </dgm:t>
    </dgm:pt>
    <dgm:pt modelId="{F04DA9C2-6249-47FC-84CD-9B6BDD83C3F8}" type="pres">
      <dgm:prSet presAssocID="{DF4A3C67-D011-44FD-9B81-1CE9A0D94B04}" presName="desTx" presStyleLbl="alignAccFollowNode1" presStyleIdx="1" presStyleCnt="5">
        <dgm:presLayoutVars>
          <dgm:bulletEnabled val="1"/>
        </dgm:presLayoutVars>
      </dgm:prSet>
      <dgm:spPr>
        <a:prstGeom prst="rect">
          <a:avLst/>
        </a:prstGeom>
      </dgm:spPr>
      <dgm:t>
        <a:bodyPr/>
        <a:lstStyle/>
        <a:p>
          <a:endParaRPr lang="en-US"/>
        </a:p>
      </dgm:t>
    </dgm:pt>
    <dgm:pt modelId="{221CFE91-C297-4E97-8380-D94D9723B03A}" type="pres">
      <dgm:prSet presAssocID="{F3F306B2-7AA6-488D-9E3E-21273B41475C}" presName="space" presStyleCnt="0"/>
      <dgm:spPr/>
    </dgm:pt>
    <dgm:pt modelId="{247847C6-83EA-4141-B966-707815E43422}" type="pres">
      <dgm:prSet presAssocID="{E641BCE2-13D2-4AD8-96CC-6490359A4A89}" presName="composite" presStyleCnt="0"/>
      <dgm:spPr/>
    </dgm:pt>
    <dgm:pt modelId="{4D9993A3-E59E-4E8B-9252-CA9987828673}" type="pres">
      <dgm:prSet presAssocID="{E641BCE2-13D2-4AD8-96CC-6490359A4A89}" presName="parTx" presStyleLbl="alignNode1" presStyleIdx="2" presStyleCnt="5">
        <dgm:presLayoutVars>
          <dgm:chMax val="0"/>
          <dgm:chPref val="0"/>
          <dgm:bulletEnabled val="1"/>
        </dgm:presLayoutVars>
      </dgm:prSet>
      <dgm:spPr>
        <a:prstGeom prst="rect">
          <a:avLst/>
        </a:prstGeom>
      </dgm:spPr>
      <dgm:t>
        <a:bodyPr/>
        <a:lstStyle/>
        <a:p>
          <a:endParaRPr lang="en-US"/>
        </a:p>
      </dgm:t>
    </dgm:pt>
    <dgm:pt modelId="{64D01380-CB30-42FA-906D-F41356B1CC99}" type="pres">
      <dgm:prSet presAssocID="{E641BCE2-13D2-4AD8-96CC-6490359A4A89}" presName="desTx" presStyleLbl="alignAccFollowNode1" presStyleIdx="2" presStyleCnt="5">
        <dgm:presLayoutVars>
          <dgm:bulletEnabled val="1"/>
        </dgm:presLayoutVars>
      </dgm:prSet>
      <dgm:spPr>
        <a:prstGeom prst="rect">
          <a:avLst/>
        </a:prstGeom>
      </dgm:spPr>
      <dgm:t>
        <a:bodyPr/>
        <a:lstStyle/>
        <a:p>
          <a:endParaRPr lang="en-US"/>
        </a:p>
      </dgm:t>
    </dgm:pt>
    <dgm:pt modelId="{3064672F-9D15-4877-BB30-41CB80241BF4}" type="pres">
      <dgm:prSet presAssocID="{8DD92B29-E5E7-4A6B-ACEA-CD24DE034DA2}" presName="space" presStyleCnt="0"/>
      <dgm:spPr/>
    </dgm:pt>
    <dgm:pt modelId="{82FF1E99-C146-4070-8D6F-4D1452D03362}" type="pres">
      <dgm:prSet presAssocID="{594CC5AB-5563-4E50-9E1A-A8C56F88C09F}" presName="composite" presStyleCnt="0"/>
      <dgm:spPr/>
    </dgm:pt>
    <dgm:pt modelId="{C5B902E8-E684-46D5-98CA-F80B3FE8D469}" type="pres">
      <dgm:prSet presAssocID="{594CC5AB-5563-4E50-9E1A-A8C56F88C09F}" presName="parTx" presStyleLbl="alignNode1" presStyleIdx="3" presStyleCnt="5">
        <dgm:presLayoutVars>
          <dgm:chMax val="0"/>
          <dgm:chPref val="0"/>
          <dgm:bulletEnabled val="1"/>
        </dgm:presLayoutVars>
      </dgm:prSet>
      <dgm:spPr>
        <a:prstGeom prst="rect">
          <a:avLst/>
        </a:prstGeom>
      </dgm:spPr>
      <dgm:t>
        <a:bodyPr/>
        <a:lstStyle/>
        <a:p>
          <a:endParaRPr lang="en-US"/>
        </a:p>
      </dgm:t>
    </dgm:pt>
    <dgm:pt modelId="{D9513851-18A9-48B7-8FBD-76E987ADC0A3}" type="pres">
      <dgm:prSet presAssocID="{594CC5AB-5563-4E50-9E1A-A8C56F88C09F}" presName="desTx" presStyleLbl="alignAccFollowNode1" presStyleIdx="3" presStyleCnt="5">
        <dgm:presLayoutVars>
          <dgm:bulletEnabled val="1"/>
        </dgm:presLayoutVars>
      </dgm:prSet>
      <dgm:spPr>
        <a:prstGeom prst="rect">
          <a:avLst/>
        </a:prstGeom>
      </dgm:spPr>
      <dgm:t>
        <a:bodyPr/>
        <a:lstStyle/>
        <a:p>
          <a:endParaRPr lang="en-US"/>
        </a:p>
      </dgm:t>
    </dgm:pt>
    <dgm:pt modelId="{7E5FC4C4-A2BA-4B2A-9438-D346C75F0C3E}" type="pres">
      <dgm:prSet presAssocID="{C45953C1-ADB6-4238-A8A8-775FB657D0AF}" presName="space" presStyleCnt="0"/>
      <dgm:spPr/>
    </dgm:pt>
    <dgm:pt modelId="{DCF5ADAC-F3F3-47A3-BB20-1764A4F3429B}" type="pres">
      <dgm:prSet presAssocID="{83D3F3ED-A09C-4C29-BC2C-95843ED396C4}" presName="composite" presStyleCnt="0"/>
      <dgm:spPr/>
    </dgm:pt>
    <dgm:pt modelId="{03F91E51-1DB3-412D-B02E-8954F9769132}" type="pres">
      <dgm:prSet presAssocID="{83D3F3ED-A09C-4C29-BC2C-95843ED396C4}" presName="parTx" presStyleLbl="alignNode1" presStyleIdx="4" presStyleCnt="5">
        <dgm:presLayoutVars>
          <dgm:chMax val="0"/>
          <dgm:chPref val="0"/>
          <dgm:bulletEnabled val="1"/>
        </dgm:presLayoutVars>
      </dgm:prSet>
      <dgm:spPr>
        <a:prstGeom prst="rect">
          <a:avLst/>
        </a:prstGeom>
      </dgm:spPr>
      <dgm:t>
        <a:bodyPr/>
        <a:lstStyle/>
        <a:p>
          <a:endParaRPr lang="en-US"/>
        </a:p>
      </dgm:t>
    </dgm:pt>
    <dgm:pt modelId="{6929B021-ABF8-4B25-84EF-A5C7DD597208}" type="pres">
      <dgm:prSet presAssocID="{83D3F3ED-A09C-4C29-BC2C-95843ED396C4}" presName="desTx" presStyleLbl="alignAccFollowNode1" presStyleIdx="4" presStyleCnt="5">
        <dgm:presLayoutVars>
          <dgm:bulletEnabled val="1"/>
        </dgm:presLayoutVars>
      </dgm:prSet>
      <dgm:spPr>
        <a:prstGeom prst="rect">
          <a:avLst/>
        </a:prstGeom>
      </dgm:spPr>
      <dgm:t>
        <a:bodyPr/>
        <a:lstStyle/>
        <a:p>
          <a:endParaRPr lang="en-US"/>
        </a:p>
      </dgm:t>
    </dgm:pt>
  </dgm:ptLst>
  <dgm:cxnLst>
    <dgm:cxn modelId="{1D12A758-C059-4094-8E13-4B0B94843930}" srcId="{E641BCE2-13D2-4AD8-96CC-6490359A4A89}" destId="{A18FC443-F486-49BF-864E-F3D53EF22A28}" srcOrd="3" destOrd="0" parTransId="{71F710C8-A02B-4C74-A905-73A63EB94337}" sibTransId="{53F5601F-EE9F-42C1-B339-4D37CC2E092E}"/>
    <dgm:cxn modelId="{74EFBD6E-6E3F-4A9F-B430-2D05E1F67350}" type="presOf" srcId="{E641BCE2-13D2-4AD8-96CC-6490359A4A89}" destId="{4D9993A3-E59E-4E8B-9252-CA9987828673}" srcOrd="0" destOrd="0" presId="urn:microsoft.com/office/officeart/2005/8/layout/hList1"/>
    <dgm:cxn modelId="{9AD6600E-3BA7-48DE-87F1-E76C5D6A4532}" type="presOf" srcId="{F2872637-4E2F-4920-A1B8-EEA27653311A}" destId="{663C88CE-4308-44A3-9BC7-0E105AC0818A}" srcOrd="0" destOrd="0" presId="urn:microsoft.com/office/officeart/2005/8/layout/hList1"/>
    <dgm:cxn modelId="{A0BD6206-6BA7-4DC0-91AF-AB5775D31709}" srcId="{9047D83E-AF38-4947-8421-65D9CC8BFD90}" destId="{F3F41D0D-EC81-40B0-B079-47684E56EA2D}" srcOrd="0" destOrd="0" parTransId="{0F620726-5BB5-4DE8-9CD0-EB36C26EAD66}" sibTransId="{59A5A11D-A8B0-458A-A2C3-C99D42E20A6A}"/>
    <dgm:cxn modelId="{D59EEF69-8429-4D62-987E-04E7B343F33C}" srcId="{DF4A3C67-D011-44FD-9B81-1CE9A0D94B04}" destId="{2956795F-B9A1-4069-9608-651426C6BADA}" srcOrd="0" destOrd="0" parTransId="{DDAA0343-1ED8-4195-A6C4-E4BF0125EC0E}" sibTransId="{1B43D5A1-CB32-4467-9168-4DB774C6620A}"/>
    <dgm:cxn modelId="{0713D606-E799-4CFE-8F8E-25E746732A75}" type="presOf" srcId="{35840B5B-1A6E-4CDA-9B3A-4F9E02704714}" destId="{6929B021-ABF8-4B25-84EF-A5C7DD597208}" srcOrd="0" destOrd="2" presId="urn:microsoft.com/office/officeart/2005/8/layout/hList1"/>
    <dgm:cxn modelId="{BDB6A731-2393-46BB-A54A-E8473B520F5E}" srcId="{E641BCE2-13D2-4AD8-96CC-6490359A4A89}" destId="{7EB1D31F-1116-4F2A-8ACB-C0867257B8D3}" srcOrd="2" destOrd="0" parTransId="{15665D3C-8893-4824-94FA-388FBEB4C6C5}" sibTransId="{4A8656E8-C145-4654-B3AF-E088BCA9CC4E}"/>
    <dgm:cxn modelId="{75CD1804-FEE5-4BBF-A67C-70E3C9ED1DA3}" type="presOf" srcId="{F3F41D0D-EC81-40B0-B079-47684E56EA2D}" destId="{7041FB73-C754-43EF-9E80-21528BE5C031}" srcOrd="0" destOrd="0" presId="urn:microsoft.com/office/officeart/2005/8/layout/hList1"/>
    <dgm:cxn modelId="{BF243527-2BEE-4832-973C-58E84506E342}" type="presOf" srcId="{DF4A3C67-D011-44FD-9B81-1CE9A0D94B04}" destId="{66E459CC-B2FF-4A4C-96F8-EEBEAFDF384A}" srcOrd="0" destOrd="0" presId="urn:microsoft.com/office/officeart/2005/8/layout/hList1"/>
    <dgm:cxn modelId="{F2DF821F-17DA-4FC3-A1AD-2297E839985F}" type="presOf" srcId="{3F77D168-2D39-4B8D-80D9-8503BEF60540}" destId="{663C88CE-4308-44A3-9BC7-0E105AC0818A}" srcOrd="0" destOrd="2" presId="urn:microsoft.com/office/officeart/2005/8/layout/hList1"/>
    <dgm:cxn modelId="{FEAD9440-2A0A-4C48-893B-ACFFB25F96C3}" type="presOf" srcId="{2956795F-B9A1-4069-9608-651426C6BADA}" destId="{F04DA9C2-6249-47FC-84CD-9B6BDD83C3F8}" srcOrd="0" destOrd="0" presId="urn:microsoft.com/office/officeart/2005/8/layout/hList1"/>
    <dgm:cxn modelId="{B25C78ED-EEC6-4DB0-B85B-A00B672A9FB5}" srcId="{594CC5AB-5563-4E50-9E1A-A8C56F88C09F}" destId="{7BA6C04E-9E11-4D37-896D-0821CE45050D}" srcOrd="0" destOrd="0" parTransId="{A6C661AB-BA70-4AC3-BA1D-ED60E993726D}" sibTransId="{8D1C4F03-E20C-4ABF-9F5C-727E261CBBD6}"/>
    <dgm:cxn modelId="{24138E30-B16E-40CB-941C-1E6358C532BA}" type="presOf" srcId="{23FC9751-D584-4A57-BA6E-FCE282878892}" destId="{64D01380-CB30-42FA-906D-F41356B1CC99}" srcOrd="0" destOrd="0" presId="urn:microsoft.com/office/officeart/2005/8/layout/hList1"/>
    <dgm:cxn modelId="{957894A5-A0F4-481C-BA75-85385C63A8C9}" type="presOf" srcId="{218A2D78-A3B6-4A32-910F-A9DCE697E833}" destId="{64D01380-CB30-42FA-906D-F41356B1CC99}" srcOrd="0" destOrd="4" presId="urn:microsoft.com/office/officeart/2005/8/layout/hList1"/>
    <dgm:cxn modelId="{42CC1049-682C-49E5-9F03-653E10FF4CAF}" srcId="{9047D83E-AF38-4947-8421-65D9CC8BFD90}" destId="{E641BCE2-13D2-4AD8-96CC-6490359A4A89}" srcOrd="2" destOrd="0" parTransId="{B9C82090-538B-4F91-8803-69D8389C850E}" sibTransId="{8DD92B29-E5E7-4A6B-ACEA-CD24DE034DA2}"/>
    <dgm:cxn modelId="{7CD479BC-3685-4C65-9D76-729EBB608DCD}" type="presOf" srcId="{11D01E29-2C22-4C3A-9141-9ABE4BC6DC21}" destId="{663C88CE-4308-44A3-9BC7-0E105AC0818A}" srcOrd="0" destOrd="3" presId="urn:microsoft.com/office/officeart/2005/8/layout/hList1"/>
    <dgm:cxn modelId="{4DA2952A-D4B5-45F0-8A8C-F6D2288BDA7B}" type="presOf" srcId="{5D49F550-6BE7-44D9-A8EA-1CE2242B60F7}" destId="{64D01380-CB30-42FA-906D-F41356B1CC99}" srcOrd="0" destOrd="1" presId="urn:microsoft.com/office/officeart/2005/8/layout/hList1"/>
    <dgm:cxn modelId="{047EA971-83C8-482E-AD3E-7C61981311F8}" srcId="{E641BCE2-13D2-4AD8-96CC-6490359A4A89}" destId="{218A2D78-A3B6-4A32-910F-A9DCE697E833}" srcOrd="4" destOrd="0" parTransId="{D24DA0FF-C2B1-4DA7-905F-EE40D898B27D}" sibTransId="{F30B6213-6F76-4F40-878C-766F6AD32D0E}"/>
    <dgm:cxn modelId="{EF5C91FD-7E9F-4AFB-9BDA-E8FD540D8C65}" type="presOf" srcId="{7BA6C04E-9E11-4D37-896D-0821CE45050D}" destId="{D9513851-18A9-48B7-8FBD-76E987ADC0A3}" srcOrd="0" destOrd="0" presId="urn:microsoft.com/office/officeart/2005/8/layout/hList1"/>
    <dgm:cxn modelId="{C3C5D33D-0E83-4ED6-8FDA-D93CC3CE9C3B}" srcId="{594CC5AB-5563-4E50-9E1A-A8C56F88C09F}" destId="{97837806-C8CA-4DA2-AB1E-BAAD2AB9BCF9}" srcOrd="2" destOrd="0" parTransId="{EA939B7B-28F0-4C82-9FC8-EA46F0315932}" sibTransId="{C6BE6BAB-BDCC-44B4-875A-444977EAEBC4}"/>
    <dgm:cxn modelId="{899B62ED-6AEB-48B5-B15A-359252ABA733}" srcId="{9047D83E-AF38-4947-8421-65D9CC8BFD90}" destId="{594CC5AB-5563-4E50-9E1A-A8C56F88C09F}" srcOrd="3" destOrd="0" parTransId="{071002CB-20A0-48C6-A759-978E4CAA4E04}" sibTransId="{C45953C1-ADB6-4238-A8A8-775FB657D0AF}"/>
    <dgm:cxn modelId="{1BE91CD8-C7F0-47BB-AFDB-91FBFB8201E0}" srcId="{9047D83E-AF38-4947-8421-65D9CC8BFD90}" destId="{DF4A3C67-D011-44FD-9B81-1CE9A0D94B04}" srcOrd="1" destOrd="0" parTransId="{AA92A1CD-4BFF-4A39-A436-30029982B136}" sibTransId="{F3F306B2-7AA6-488D-9E3E-21273B41475C}"/>
    <dgm:cxn modelId="{9F9FADC0-B4AC-400C-9A29-473624344953}" type="presOf" srcId="{83D3F3ED-A09C-4C29-BC2C-95843ED396C4}" destId="{03F91E51-1DB3-412D-B02E-8954F9769132}" srcOrd="0" destOrd="0" presId="urn:microsoft.com/office/officeart/2005/8/layout/hList1"/>
    <dgm:cxn modelId="{B7203E1B-A01C-4BA3-BDD3-6960025F40ED}" srcId="{F3F41D0D-EC81-40B0-B079-47684E56EA2D}" destId="{F2872637-4E2F-4920-A1B8-EEA27653311A}" srcOrd="0" destOrd="0" parTransId="{1A5B0426-0316-4542-84DC-C6EAED087EEB}" sibTransId="{9CEAC213-5554-48DF-8576-4D97B50C6ADD}"/>
    <dgm:cxn modelId="{4B3C4DEB-DA64-459D-AFB7-95B0FC9B9652}" type="presOf" srcId="{C0DE6D3F-D2BE-4B32-9A23-7683A43B7FB8}" destId="{663C88CE-4308-44A3-9BC7-0E105AC0818A}" srcOrd="0" destOrd="1" presId="urn:microsoft.com/office/officeart/2005/8/layout/hList1"/>
    <dgm:cxn modelId="{77DFD461-4401-4900-BB8D-C793B4EC0E3A}" srcId="{83D3F3ED-A09C-4C29-BC2C-95843ED396C4}" destId="{35840B5B-1A6E-4CDA-9B3A-4F9E02704714}" srcOrd="2" destOrd="0" parTransId="{16563A4B-FD7E-4545-B988-D6494499A3C3}" sibTransId="{639F7910-2404-4374-9540-EF0024034786}"/>
    <dgm:cxn modelId="{52F20DD8-139A-43C1-AB2C-9249B98FB2D7}" type="presOf" srcId="{50166225-FD49-4053-AA9C-D4A2A86E7248}" destId="{F04DA9C2-6249-47FC-84CD-9B6BDD83C3F8}" srcOrd="0" destOrd="1" presId="urn:microsoft.com/office/officeart/2005/8/layout/hList1"/>
    <dgm:cxn modelId="{305D54A8-5C31-4A50-8F88-718439F1EE9F}" srcId="{594CC5AB-5563-4E50-9E1A-A8C56F88C09F}" destId="{5F25CB25-73A7-4F52-AD00-08552C1A4B0F}" srcOrd="1" destOrd="0" parTransId="{DC8164A2-5724-4AF3-9397-955B7F43222A}" sibTransId="{5FA58672-85EA-4EAD-A3FA-3B86439F2845}"/>
    <dgm:cxn modelId="{9FA38977-F196-4E5C-85E8-8565A05C23CC}" type="presOf" srcId="{5F25CB25-73A7-4F52-AD00-08552C1A4B0F}" destId="{D9513851-18A9-48B7-8FBD-76E987ADC0A3}" srcOrd="0" destOrd="1" presId="urn:microsoft.com/office/officeart/2005/8/layout/hList1"/>
    <dgm:cxn modelId="{F32C38F0-D22B-4966-9AF6-403BB6D8E09A}" srcId="{83D3F3ED-A09C-4C29-BC2C-95843ED396C4}" destId="{16ED1704-F03A-4EB5-80D6-88A8EE902199}" srcOrd="1" destOrd="0" parTransId="{AEEEA703-2AAD-40D4-86D7-FAFB992C663B}" sibTransId="{82C22CA2-6836-4AB9-ABB0-07CAC205D7C0}"/>
    <dgm:cxn modelId="{99B6C344-71B1-4843-88F6-3456A616D797}" srcId="{F3F41D0D-EC81-40B0-B079-47684E56EA2D}" destId="{C0DE6D3F-D2BE-4B32-9A23-7683A43B7FB8}" srcOrd="1" destOrd="0" parTransId="{BD2FF47C-445A-4846-8BE5-E6B75EE85651}" sibTransId="{53B17929-B753-40BE-81D7-F04EE801C26D}"/>
    <dgm:cxn modelId="{18549E5D-47AE-47A5-A30D-07FF5D1ED3E9}" type="presOf" srcId="{9047D83E-AF38-4947-8421-65D9CC8BFD90}" destId="{2AA2F8C2-FF3B-4B89-9EC1-CBBB97C28EFF}" srcOrd="0" destOrd="0" presId="urn:microsoft.com/office/officeart/2005/8/layout/hList1"/>
    <dgm:cxn modelId="{F0342CFB-721B-4B3E-87A7-78E41D8EACA0}" type="presOf" srcId="{4CA08185-8800-4198-B6AA-3C224F1C74FC}" destId="{663C88CE-4308-44A3-9BC7-0E105AC0818A}" srcOrd="0" destOrd="4" presId="urn:microsoft.com/office/officeart/2005/8/layout/hList1"/>
    <dgm:cxn modelId="{C4667CBB-5B5F-4B15-B4A0-77DB02D4D681}" srcId="{F3F41D0D-EC81-40B0-B079-47684E56EA2D}" destId="{11D01E29-2C22-4C3A-9141-9ABE4BC6DC21}" srcOrd="3" destOrd="0" parTransId="{D24FFE3A-1B41-4375-AF79-18496BA40C8C}" sibTransId="{23626559-1204-47F2-A8F3-DD16D3146C32}"/>
    <dgm:cxn modelId="{C10B9BDB-CA28-4F07-9B3B-BDDE764A80F8}" type="presOf" srcId="{A18FC443-F486-49BF-864E-F3D53EF22A28}" destId="{64D01380-CB30-42FA-906D-F41356B1CC99}" srcOrd="0" destOrd="3" presId="urn:microsoft.com/office/officeart/2005/8/layout/hList1"/>
    <dgm:cxn modelId="{9BFA40F1-8660-49B3-861F-20159F90199B}" type="presOf" srcId="{7EB1D31F-1116-4F2A-8ACB-C0867257B8D3}" destId="{64D01380-CB30-42FA-906D-F41356B1CC99}" srcOrd="0" destOrd="2" presId="urn:microsoft.com/office/officeart/2005/8/layout/hList1"/>
    <dgm:cxn modelId="{E8D671CF-D331-45A3-953E-D1A160332BD1}" srcId="{E641BCE2-13D2-4AD8-96CC-6490359A4A89}" destId="{5D49F550-6BE7-44D9-A8EA-1CE2242B60F7}" srcOrd="1" destOrd="0" parTransId="{CD9F8E85-4202-4F0F-897B-CC806C5CFE51}" sibTransId="{4DB4F2E3-0FCA-4BF5-9B65-7DE2ED400D79}"/>
    <dgm:cxn modelId="{99B952B5-ADBF-4CB6-BDB9-D1801B473B0F}" srcId="{DF4A3C67-D011-44FD-9B81-1CE9A0D94B04}" destId="{50166225-FD49-4053-AA9C-D4A2A86E7248}" srcOrd="1" destOrd="0" parTransId="{CBE6FAAB-60D1-4925-93BE-CE7DFA09AE69}" sibTransId="{4AF71A41-BB25-45E6-9CAC-01D7588CC1D6}"/>
    <dgm:cxn modelId="{72018B53-B7E6-4D65-ADBC-140D9CCE4FC6}" srcId="{DF4A3C67-D011-44FD-9B81-1CE9A0D94B04}" destId="{C318453B-10AB-45F0-8D7A-711D25668337}" srcOrd="2" destOrd="0" parTransId="{30D9E70A-58F6-4A6A-A0F4-A529F28AE043}" sibTransId="{AE53DDE4-D501-4F27-9042-18DF90F5325A}"/>
    <dgm:cxn modelId="{5C045113-8726-4DD2-8218-2E0D403B4ABE}" type="presOf" srcId="{594CC5AB-5563-4E50-9E1A-A8C56F88C09F}" destId="{C5B902E8-E684-46D5-98CA-F80B3FE8D469}" srcOrd="0" destOrd="0" presId="urn:microsoft.com/office/officeart/2005/8/layout/hList1"/>
    <dgm:cxn modelId="{EFBD2BBA-6E00-49D9-BFB8-DD5E3E2F7704}" type="presOf" srcId="{16ED1704-F03A-4EB5-80D6-88A8EE902199}" destId="{6929B021-ABF8-4B25-84EF-A5C7DD597208}" srcOrd="0" destOrd="1" presId="urn:microsoft.com/office/officeart/2005/8/layout/hList1"/>
    <dgm:cxn modelId="{36197B79-F284-4A62-B3C1-0C7E9562035E}" type="presOf" srcId="{C318453B-10AB-45F0-8D7A-711D25668337}" destId="{F04DA9C2-6249-47FC-84CD-9B6BDD83C3F8}" srcOrd="0" destOrd="2" presId="urn:microsoft.com/office/officeart/2005/8/layout/hList1"/>
    <dgm:cxn modelId="{7ADC1B76-5C94-4F62-B536-22784765F405}" type="presOf" srcId="{EC33E873-A77F-4D48-8F88-98A40ACA5BFB}" destId="{6929B021-ABF8-4B25-84EF-A5C7DD597208}" srcOrd="0" destOrd="0" presId="urn:microsoft.com/office/officeart/2005/8/layout/hList1"/>
    <dgm:cxn modelId="{119CCEEB-462F-4C2B-BD3A-659EE1CA9130}" srcId="{F3F41D0D-EC81-40B0-B079-47684E56EA2D}" destId="{3F77D168-2D39-4B8D-80D9-8503BEF60540}" srcOrd="2" destOrd="0" parTransId="{8F3AF3F5-132B-4106-BCFF-D0C07AEF5E80}" sibTransId="{5C84DE72-4FB2-4B9B-B815-D127250FCB40}"/>
    <dgm:cxn modelId="{AFD17097-D5D6-4884-9BDF-3DF83843F4A0}" srcId="{E641BCE2-13D2-4AD8-96CC-6490359A4A89}" destId="{23FC9751-D584-4A57-BA6E-FCE282878892}" srcOrd="0" destOrd="0" parTransId="{216AC14F-AB37-4694-B146-E945BCE172B3}" sibTransId="{AA4F5B48-6E3D-4B6B-9266-64D799E96254}"/>
    <dgm:cxn modelId="{D7E2E414-8EC8-4864-8F7E-EA641EF5133E}" srcId="{9047D83E-AF38-4947-8421-65D9CC8BFD90}" destId="{83D3F3ED-A09C-4C29-BC2C-95843ED396C4}" srcOrd="4" destOrd="0" parTransId="{67FAE04A-6B2F-4C76-B013-EE78CA8973D8}" sibTransId="{915F1975-7FF4-4ED2-B3B8-EE0CD31E6F12}"/>
    <dgm:cxn modelId="{9630F5C1-738F-4302-AA70-0ED240D72AB9}" srcId="{83D3F3ED-A09C-4C29-BC2C-95843ED396C4}" destId="{EC33E873-A77F-4D48-8F88-98A40ACA5BFB}" srcOrd="0" destOrd="0" parTransId="{AD625C0D-2528-447A-91A4-580CBE8C16E3}" sibTransId="{0C769231-7020-466A-8A6B-E0687B1958DC}"/>
    <dgm:cxn modelId="{43461C2E-9FC7-47E3-AD36-787845090CB7}" type="presOf" srcId="{97837806-C8CA-4DA2-AB1E-BAAD2AB9BCF9}" destId="{D9513851-18A9-48B7-8FBD-76E987ADC0A3}" srcOrd="0" destOrd="2" presId="urn:microsoft.com/office/officeart/2005/8/layout/hList1"/>
    <dgm:cxn modelId="{022CC4C6-9D4E-408C-A1A9-C428D6211B2B}" srcId="{F3F41D0D-EC81-40B0-B079-47684E56EA2D}" destId="{4CA08185-8800-4198-B6AA-3C224F1C74FC}" srcOrd="4" destOrd="0" parTransId="{C6F43A0B-18F4-47C0-A8DF-15780FA9FB96}" sibTransId="{F1D49F80-5CCB-4AFA-AC65-4C9E7DB350D2}"/>
    <dgm:cxn modelId="{F5F65A73-7CA2-4C64-ACB3-C40BBE1BE592}" type="presParOf" srcId="{2AA2F8C2-FF3B-4B89-9EC1-CBBB97C28EFF}" destId="{F4B7AA09-D401-436D-BAF4-B3804D6102B8}" srcOrd="0" destOrd="0" presId="urn:microsoft.com/office/officeart/2005/8/layout/hList1"/>
    <dgm:cxn modelId="{92B246BA-10FE-4FCA-B2C8-A671D3395E81}" type="presParOf" srcId="{F4B7AA09-D401-436D-BAF4-B3804D6102B8}" destId="{7041FB73-C754-43EF-9E80-21528BE5C031}" srcOrd="0" destOrd="0" presId="urn:microsoft.com/office/officeart/2005/8/layout/hList1"/>
    <dgm:cxn modelId="{1ACCF8E0-FD28-48B4-B0D9-5FDE398B8949}" type="presParOf" srcId="{F4B7AA09-D401-436D-BAF4-B3804D6102B8}" destId="{663C88CE-4308-44A3-9BC7-0E105AC0818A}" srcOrd="1" destOrd="0" presId="urn:microsoft.com/office/officeart/2005/8/layout/hList1"/>
    <dgm:cxn modelId="{A93B4D22-DF82-47E7-B7E2-18E05838644F}" type="presParOf" srcId="{2AA2F8C2-FF3B-4B89-9EC1-CBBB97C28EFF}" destId="{BBB70F63-D358-490D-A87D-316EA931B26B}" srcOrd="1" destOrd="0" presId="urn:microsoft.com/office/officeart/2005/8/layout/hList1"/>
    <dgm:cxn modelId="{7DA53F67-2CDB-407B-9325-907338C86AFC}" type="presParOf" srcId="{2AA2F8C2-FF3B-4B89-9EC1-CBBB97C28EFF}" destId="{213BAEDC-E82A-4DC6-98E1-C8E068804423}" srcOrd="2" destOrd="0" presId="urn:microsoft.com/office/officeart/2005/8/layout/hList1"/>
    <dgm:cxn modelId="{DEB99B14-8171-4A49-A81C-73A8E66D1023}" type="presParOf" srcId="{213BAEDC-E82A-4DC6-98E1-C8E068804423}" destId="{66E459CC-B2FF-4A4C-96F8-EEBEAFDF384A}" srcOrd="0" destOrd="0" presId="urn:microsoft.com/office/officeart/2005/8/layout/hList1"/>
    <dgm:cxn modelId="{EC30C87B-4DB0-48D1-A40D-DB1B8EEEB3F9}" type="presParOf" srcId="{213BAEDC-E82A-4DC6-98E1-C8E068804423}" destId="{F04DA9C2-6249-47FC-84CD-9B6BDD83C3F8}" srcOrd="1" destOrd="0" presId="urn:microsoft.com/office/officeart/2005/8/layout/hList1"/>
    <dgm:cxn modelId="{D3D326D5-5D18-4EB5-AAD1-3FE07AC0AB93}" type="presParOf" srcId="{2AA2F8C2-FF3B-4B89-9EC1-CBBB97C28EFF}" destId="{221CFE91-C297-4E97-8380-D94D9723B03A}" srcOrd="3" destOrd="0" presId="urn:microsoft.com/office/officeart/2005/8/layout/hList1"/>
    <dgm:cxn modelId="{8C079CAB-BF08-4FF5-82A8-ED53F2987AC2}" type="presParOf" srcId="{2AA2F8C2-FF3B-4B89-9EC1-CBBB97C28EFF}" destId="{247847C6-83EA-4141-B966-707815E43422}" srcOrd="4" destOrd="0" presId="urn:microsoft.com/office/officeart/2005/8/layout/hList1"/>
    <dgm:cxn modelId="{84099E06-6060-441E-87B6-49B290E74B50}" type="presParOf" srcId="{247847C6-83EA-4141-B966-707815E43422}" destId="{4D9993A3-E59E-4E8B-9252-CA9987828673}" srcOrd="0" destOrd="0" presId="urn:microsoft.com/office/officeart/2005/8/layout/hList1"/>
    <dgm:cxn modelId="{CC3F8EC6-1B17-4714-BD5C-4771324BB989}" type="presParOf" srcId="{247847C6-83EA-4141-B966-707815E43422}" destId="{64D01380-CB30-42FA-906D-F41356B1CC99}" srcOrd="1" destOrd="0" presId="urn:microsoft.com/office/officeart/2005/8/layout/hList1"/>
    <dgm:cxn modelId="{90D1BD37-0663-45A6-B68C-4FB44AC57F55}" type="presParOf" srcId="{2AA2F8C2-FF3B-4B89-9EC1-CBBB97C28EFF}" destId="{3064672F-9D15-4877-BB30-41CB80241BF4}" srcOrd="5" destOrd="0" presId="urn:microsoft.com/office/officeart/2005/8/layout/hList1"/>
    <dgm:cxn modelId="{0B8B595B-C616-4DF1-9E0F-9D5F82BC3B1C}" type="presParOf" srcId="{2AA2F8C2-FF3B-4B89-9EC1-CBBB97C28EFF}" destId="{82FF1E99-C146-4070-8D6F-4D1452D03362}" srcOrd="6" destOrd="0" presId="urn:microsoft.com/office/officeart/2005/8/layout/hList1"/>
    <dgm:cxn modelId="{F4A093B4-1304-447F-BC5B-0354B6A857BE}" type="presParOf" srcId="{82FF1E99-C146-4070-8D6F-4D1452D03362}" destId="{C5B902E8-E684-46D5-98CA-F80B3FE8D469}" srcOrd="0" destOrd="0" presId="urn:microsoft.com/office/officeart/2005/8/layout/hList1"/>
    <dgm:cxn modelId="{76C45C3E-4092-4A5D-9DCD-EE57C1CC37BE}" type="presParOf" srcId="{82FF1E99-C146-4070-8D6F-4D1452D03362}" destId="{D9513851-18A9-48B7-8FBD-76E987ADC0A3}" srcOrd="1" destOrd="0" presId="urn:microsoft.com/office/officeart/2005/8/layout/hList1"/>
    <dgm:cxn modelId="{9CC84567-F926-4947-B592-8B58728B06F4}" type="presParOf" srcId="{2AA2F8C2-FF3B-4B89-9EC1-CBBB97C28EFF}" destId="{7E5FC4C4-A2BA-4B2A-9438-D346C75F0C3E}" srcOrd="7" destOrd="0" presId="urn:microsoft.com/office/officeart/2005/8/layout/hList1"/>
    <dgm:cxn modelId="{5D6C4CD1-A574-4411-BE3A-F99A473F2833}" type="presParOf" srcId="{2AA2F8C2-FF3B-4B89-9EC1-CBBB97C28EFF}" destId="{DCF5ADAC-F3F3-47A3-BB20-1764A4F3429B}" srcOrd="8" destOrd="0" presId="urn:microsoft.com/office/officeart/2005/8/layout/hList1"/>
    <dgm:cxn modelId="{AE87C7D8-A0AF-4F89-85CE-A118A82EB475}" type="presParOf" srcId="{DCF5ADAC-F3F3-47A3-BB20-1764A4F3429B}" destId="{03F91E51-1DB3-412D-B02E-8954F9769132}" srcOrd="0" destOrd="0" presId="urn:microsoft.com/office/officeart/2005/8/layout/hList1"/>
    <dgm:cxn modelId="{512B6631-B5CA-458E-A072-AAF70ACB255B}" type="presParOf" srcId="{DCF5ADAC-F3F3-47A3-BB20-1764A4F3429B}" destId="{6929B021-ABF8-4B25-84EF-A5C7DD597208}"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CEE076-796E-46EE-B6FA-F77975C6824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CFD0BEF-D6CB-4C47-ADCF-01333E2F8F10}">
      <dgm:prSet phldrT="[Text]"/>
      <dgm:spPr>
        <a:xfrm>
          <a:off x="0" y="693537"/>
          <a:ext cx="1560195" cy="692945"/>
        </a:xfrm>
        <a:noFill/>
        <a:ln>
          <a:noFill/>
        </a:ln>
        <a:effectLst/>
      </dgm:spPr>
      <dgm:t>
        <a:bodyPr/>
        <a:lstStyle/>
        <a:p>
          <a:r>
            <a:rPr lang="en-US" dirty="0" smtClean="0">
              <a:solidFill>
                <a:sysClr val="windowText" lastClr="000000">
                  <a:hueOff val="0"/>
                  <a:satOff val="0"/>
                  <a:lumOff val="0"/>
                  <a:alphaOff val="0"/>
                </a:sysClr>
              </a:solidFill>
              <a:latin typeface="Calibri"/>
              <a:ea typeface="+mn-ea"/>
              <a:cs typeface="+mn-cs"/>
            </a:rPr>
            <a:t>OCP Admin</a:t>
          </a:r>
          <a:endParaRPr lang="en-US" dirty="0">
            <a:solidFill>
              <a:sysClr val="windowText" lastClr="000000">
                <a:hueOff val="0"/>
                <a:satOff val="0"/>
                <a:lumOff val="0"/>
                <a:alphaOff val="0"/>
              </a:sysClr>
            </a:solidFill>
            <a:latin typeface="Calibri"/>
            <a:ea typeface="+mn-ea"/>
            <a:cs typeface="+mn-cs"/>
          </a:endParaRPr>
        </a:p>
      </dgm:t>
    </dgm:pt>
    <dgm:pt modelId="{CE3FC39E-4B79-490C-B9AF-2006FDD0D90C}" type="parTrans" cxnId="{D74BE749-DE92-485E-9E3A-1625BEFEFE8D}">
      <dgm:prSet/>
      <dgm:spPr/>
      <dgm:t>
        <a:bodyPr/>
        <a:lstStyle/>
        <a:p>
          <a:endParaRPr lang="en-US"/>
        </a:p>
      </dgm:t>
    </dgm:pt>
    <dgm:pt modelId="{252DEECD-F2FB-4CF7-9573-5EDD1189484A}" type="sibTrans" cxnId="{D74BE749-DE92-485E-9E3A-1625BEFEFE8D}">
      <dgm:prSet/>
      <dgm:spPr/>
      <dgm:t>
        <a:bodyPr/>
        <a:lstStyle/>
        <a:p>
          <a:endParaRPr lang="en-US"/>
        </a:p>
      </dgm:t>
    </dgm:pt>
    <dgm:pt modelId="{6D4888C2-557E-4B48-8B97-B1B423536E43}">
      <dgm:prSet/>
      <dgm:spPr>
        <a:xfrm>
          <a:off x="1677209" y="709642"/>
          <a:ext cx="6123766" cy="322111"/>
        </a:xfrm>
        <a:noFill/>
        <a:ln>
          <a:noFill/>
        </a:ln>
        <a:effectLst/>
      </dgm:spPr>
      <dgm:t>
        <a:bodyPr/>
        <a:lstStyle/>
        <a:p>
          <a:r>
            <a:rPr lang="en-US" dirty="0" smtClean="0">
              <a:solidFill>
                <a:sysClr val="windowText" lastClr="000000">
                  <a:hueOff val="0"/>
                  <a:satOff val="0"/>
                  <a:lumOff val="0"/>
                  <a:alphaOff val="0"/>
                </a:sysClr>
              </a:solidFill>
              <a:latin typeface="Calibri"/>
              <a:ea typeface="+mn-ea"/>
              <a:cs typeface="+mn-cs"/>
            </a:rPr>
            <a:t>Onboarding of organizations to OCP and adding practitioners to OCP</a:t>
          </a:r>
        </a:p>
      </dgm:t>
    </dgm:pt>
    <dgm:pt modelId="{A303A4DC-52BB-4AF1-8E10-72DFAA76265F}" type="parTrans" cxnId="{03103BDB-2B82-4748-BE95-38AE6F0C2B65}">
      <dgm:prSet/>
      <dgm:spPr/>
      <dgm:t>
        <a:bodyPr/>
        <a:lstStyle/>
        <a:p>
          <a:endParaRPr lang="en-US"/>
        </a:p>
      </dgm:t>
    </dgm:pt>
    <dgm:pt modelId="{06A28284-6395-4622-A4AA-5494494ABB2E}" type="sibTrans" cxnId="{03103BDB-2B82-4748-BE95-38AE6F0C2B65}">
      <dgm:prSet/>
      <dgm:spPr/>
      <dgm:t>
        <a:bodyPr/>
        <a:lstStyle/>
        <a:p>
          <a:endParaRPr lang="en-US"/>
        </a:p>
      </dgm:t>
    </dgm:pt>
    <dgm:pt modelId="{93FD870F-873A-4CA6-A347-76A848B657A7}">
      <dgm:prSet/>
      <dgm:spPr>
        <a:xfrm>
          <a:off x="1677209" y="1047859"/>
          <a:ext cx="6123766" cy="322111"/>
        </a:xfrm>
        <a:noFill/>
        <a:ln>
          <a:noFill/>
        </a:ln>
        <a:effectLst/>
      </dgm:spPr>
      <dgm:t>
        <a:bodyPr/>
        <a:lstStyle/>
        <a:p>
          <a:r>
            <a:rPr lang="en-US" dirty="0" smtClean="0">
              <a:solidFill>
                <a:sysClr val="windowText" lastClr="000000">
                  <a:hueOff val="0"/>
                  <a:satOff val="0"/>
                  <a:lumOff val="0"/>
                  <a:alphaOff val="0"/>
                </a:sysClr>
              </a:solidFill>
              <a:latin typeface="Calibri"/>
              <a:ea typeface="+mn-ea"/>
              <a:cs typeface="+mn-cs"/>
            </a:rPr>
            <a:t>Managing roles/users in </a:t>
          </a:r>
          <a:r>
            <a:rPr lang="en-US" dirty="0" err="1" smtClean="0">
              <a:solidFill>
                <a:sysClr val="windowText" lastClr="000000">
                  <a:hueOff val="0"/>
                  <a:satOff val="0"/>
                  <a:lumOff val="0"/>
                  <a:alphaOff val="0"/>
                </a:sysClr>
              </a:solidFill>
              <a:latin typeface="Calibri"/>
              <a:ea typeface="+mn-ea"/>
              <a:cs typeface="+mn-cs"/>
            </a:rPr>
            <a:t>UAA</a:t>
          </a:r>
          <a:r>
            <a:rPr lang="en-US" dirty="0" smtClean="0">
              <a:solidFill>
                <a:sysClr val="windowText" lastClr="000000">
                  <a:hueOff val="0"/>
                  <a:satOff val="0"/>
                  <a:lumOff val="0"/>
                  <a:alphaOff val="0"/>
                </a:sysClr>
              </a:solidFill>
              <a:latin typeface="Calibri"/>
              <a:ea typeface="+mn-ea"/>
              <a:cs typeface="+mn-cs"/>
            </a:rPr>
            <a:t> and Helpdesk/Troubleshooting </a:t>
          </a:r>
        </a:p>
      </dgm:t>
    </dgm:pt>
    <dgm:pt modelId="{65580BED-5B15-4F1B-AC25-CEC86BFE45A4}" type="parTrans" cxnId="{0A75D8CD-4070-41AF-902E-154A682C5CAD}">
      <dgm:prSet/>
      <dgm:spPr/>
      <dgm:t>
        <a:bodyPr/>
        <a:lstStyle/>
        <a:p>
          <a:endParaRPr lang="en-US"/>
        </a:p>
      </dgm:t>
    </dgm:pt>
    <dgm:pt modelId="{4F51A300-35AA-4CD2-842D-19177A6C4AEC}" type="sibTrans" cxnId="{0A75D8CD-4070-41AF-902E-154A682C5CAD}">
      <dgm:prSet/>
      <dgm:spPr/>
      <dgm:t>
        <a:bodyPr/>
        <a:lstStyle/>
        <a:p>
          <a:endParaRPr lang="en-US"/>
        </a:p>
      </dgm:t>
    </dgm:pt>
    <dgm:pt modelId="{04182C11-E158-430F-9A6D-3599DAF0911E}">
      <dgm:prSet/>
      <dgm:spPr>
        <a:xfrm>
          <a:off x="0" y="1386482"/>
          <a:ext cx="1560195" cy="692945"/>
        </a:xfrm>
        <a:noFill/>
        <a:ln>
          <a:noFill/>
        </a:ln>
        <a:effectLst/>
      </dgm:spPr>
      <dgm:t>
        <a:bodyPr/>
        <a:lstStyle/>
        <a:p>
          <a:r>
            <a:rPr lang="en-US" smtClean="0">
              <a:solidFill>
                <a:sysClr val="windowText" lastClr="000000">
                  <a:hueOff val="0"/>
                  <a:satOff val="0"/>
                  <a:lumOff val="0"/>
                  <a:alphaOff val="0"/>
                </a:sysClr>
              </a:solidFill>
              <a:latin typeface="Calibri"/>
              <a:ea typeface="+mn-ea"/>
              <a:cs typeface="+mn-cs"/>
            </a:rPr>
            <a:t>Org Admin</a:t>
          </a:r>
          <a:endParaRPr lang="en-US" dirty="0" smtClean="0">
            <a:solidFill>
              <a:sysClr val="windowText" lastClr="000000">
                <a:hueOff val="0"/>
                <a:satOff val="0"/>
                <a:lumOff val="0"/>
                <a:alphaOff val="0"/>
              </a:sysClr>
            </a:solidFill>
            <a:latin typeface="Calibri"/>
            <a:ea typeface="+mn-ea"/>
            <a:cs typeface="+mn-cs"/>
          </a:endParaRPr>
        </a:p>
      </dgm:t>
    </dgm:pt>
    <dgm:pt modelId="{93D7AB4C-A8B2-4DAB-8020-5ABE9B2C239B}" type="parTrans" cxnId="{691A974B-3EC1-4B1B-9932-D17FFB81A1CC}">
      <dgm:prSet/>
      <dgm:spPr/>
      <dgm:t>
        <a:bodyPr/>
        <a:lstStyle/>
        <a:p>
          <a:endParaRPr lang="en-US"/>
        </a:p>
      </dgm:t>
    </dgm:pt>
    <dgm:pt modelId="{3B4F4FCB-5835-46AA-BDAB-7AA06AB66290}" type="sibTrans" cxnId="{691A974B-3EC1-4B1B-9932-D17FFB81A1CC}">
      <dgm:prSet/>
      <dgm:spPr/>
      <dgm:t>
        <a:bodyPr/>
        <a:lstStyle/>
        <a:p>
          <a:endParaRPr lang="en-US"/>
        </a:p>
      </dgm:t>
    </dgm:pt>
    <dgm:pt modelId="{298C7C72-BDA1-42E5-98A3-2DAE9434CBDD}">
      <dgm:prSet/>
      <dgm:spPr>
        <a:xfrm>
          <a:off x="1677209" y="1402587"/>
          <a:ext cx="6123766" cy="322111"/>
        </a:xfrm>
        <a:noFill/>
        <a:ln>
          <a:noFill/>
        </a:ln>
        <a:effectLst/>
      </dgm:spPr>
      <dgm:t>
        <a:bodyPr/>
        <a:lstStyle/>
        <a:p>
          <a:r>
            <a:rPr lang="en-US" smtClean="0">
              <a:solidFill>
                <a:sysClr val="windowText" lastClr="000000">
                  <a:hueOff val="0"/>
                  <a:satOff val="0"/>
                  <a:lumOff val="0"/>
                  <a:alphaOff val="0"/>
                </a:sysClr>
              </a:solidFill>
              <a:latin typeface="Calibri"/>
              <a:ea typeface="+mn-ea"/>
              <a:cs typeface="+mn-cs"/>
            </a:rPr>
            <a:t>Managing organization locations, healthcare services, activity definitions</a:t>
          </a:r>
          <a:endParaRPr lang="en-US" dirty="0">
            <a:solidFill>
              <a:sysClr val="windowText" lastClr="000000">
                <a:hueOff val="0"/>
                <a:satOff val="0"/>
                <a:lumOff val="0"/>
                <a:alphaOff val="0"/>
              </a:sysClr>
            </a:solidFill>
            <a:latin typeface="Calibri"/>
            <a:ea typeface="+mn-ea"/>
            <a:cs typeface="+mn-cs"/>
          </a:endParaRPr>
        </a:p>
      </dgm:t>
    </dgm:pt>
    <dgm:pt modelId="{F02697AD-4089-4DF8-BE70-95002746863A}" type="parTrans" cxnId="{1B2EB6A2-749A-4E9B-8CC4-74F2F8E9A7C7}">
      <dgm:prSet/>
      <dgm:spPr/>
      <dgm:t>
        <a:bodyPr/>
        <a:lstStyle/>
        <a:p>
          <a:endParaRPr lang="en-US"/>
        </a:p>
      </dgm:t>
    </dgm:pt>
    <dgm:pt modelId="{76983831-5F9D-4F26-BA51-0D42DF7394FB}" type="sibTrans" cxnId="{1B2EB6A2-749A-4E9B-8CC4-74F2F8E9A7C7}">
      <dgm:prSet/>
      <dgm:spPr/>
      <dgm:t>
        <a:bodyPr/>
        <a:lstStyle/>
        <a:p>
          <a:endParaRPr lang="en-US"/>
        </a:p>
      </dgm:t>
    </dgm:pt>
    <dgm:pt modelId="{6F4ABFA4-A731-421F-AC77-477FFD9A8B65}">
      <dgm:prSet/>
      <dgm:spPr>
        <a:xfrm>
          <a:off x="1677209" y="1740804"/>
          <a:ext cx="6123766" cy="322111"/>
        </a:xfrm>
        <a:noFill/>
        <a:ln>
          <a:noFill/>
        </a:ln>
        <a:effectLst/>
      </dgm:spPr>
      <dgm:t>
        <a:bodyPr/>
        <a:lstStyle/>
        <a:p>
          <a:r>
            <a:rPr lang="en-US" dirty="0" smtClean="0">
              <a:solidFill>
                <a:sysClr val="windowText" lastClr="000000">
                  <a:hueOff val="0"/>
                  <a:satOff val="0"/>
                  <a:lumOff val="0"/>
                  <a:alphaOff val="0"/>
                </a:sysClr>
              </a:solidFill>
              <a:latin typeface="Calibri"/>
              <a:ea typeface="+mn-ea"/>
              <a:cs typeface="+mn-cs"/>
            </a:rPr>
            <a:t>Associating practitioners to organization/location and assigning roles</a:t>
          </a:r>
          <a:endParaRPr lang="en-US" dirty="0">
            <a:solidFill>
              <a:sysClr val="windowText" lastClr="000000">
                <a:hueOff val="0"/>
                <a:satOff val="0"/>
                <a:lumOff val="0"/>
                <a:alphaOff val="0"/>
              </a:sysClr>
            </a:solidFill>
            <a:latin typeface="Calibri"/>
            <a:ea typeface="+mn-ea"/>
            <a:cs typeface="+mn-cs"/>
          </a:endParaRPr>
        </a:p>
      </dgm:t>
    </dgm:pt>
    <dgm:pt modelId="{EEEC90A8-6C54-48CC-BC74-1C5712834B5B}" type="parTrans" cxnId="{9066582B-5491-4CB8-B836-A63EBBB28C48}">
      <dgm:prSet/>
      <dgm:spPr/>
      <dgm:t>
        <a:bodyPr/>
        <a:lstStyle/>
        <a:p>
          <a:endParaRPr lang="en-US"/>
        </a:p>
      </dgm:t>
    </dgm:pt>
    <dgm:pt modelId="{F4CAFA4A-C369-42BD-A1F3-141E479A9749}" type="sibTrans" cxnId="{9066582B-5491-4CB8-B836-A63EBBB28C48}">
      <dgm:prSet/>
      <dgm:spPr/>
      <dgm:t>
        <a:bodyPr/>
        <a:lstStyle/>
        <a:p>
          <a:endParaRPr lang="en-US"/>
        </a:p>
      </dgm:t>
    </dgm:pt>
    <dgm:pt modelId="{662611BB-1223-42D4-8DD8-EEB6DF28B3F0}">
      <dgm:prSet/>
      <dgm:spPr>
        <a:xfrm>
          <a:off x="0" y="2079427"/>
          <a:ext cx="1560195" cy="692945"/>
        </a:xfrm>
        <a:noFill/>
        <a:ln>
          <a:noFill/>
        </a:ln>
        <a:effectLst/>
      </dgm:spPr>
      <dgm:t>
        <a:bodyPr/>
        <a:lstStyle/>
        <a:p>
          <a:r>
            <a:rPr lang="en-US" smtClean="0">
              <a:solidFill>
                <a:sysClr val="windowText" lastClr="000000">
                  <a:hueOff val="0"/>
                  <a:satOff val="0"/>
                  <a:lumOff val="0"/>
                  <a:alphaOff val="0"/>
                </a:sysClr>
              </a:solidFill>
              <a:latin typeface="Calibri"/>
              <a:ea typeface="+mn-ea"/>
              <a:cs typeface="+mn-cs"/>
            </a:rPr>
            <a:t>Care Manager</a:t>
          </a:r>
          <a:endParaRPr lang="en-US" dirty="0" smtClean="0">
            <a:solidFill>
              <a:sysClr val="windowText" lastClr="000000">
                <a:hueOff val="0"/>
                <a:satOff val="0"/>
                <a:lumOff val="0"/>
                <a:alphaOff val="0"/>
              </a:sysClr>
            </a:solidFill>
            <a:latin typeface="Calibri"/>
            <a:ea typeface="+mn-ea"/>
            <a:cs typeface="+mn-cs"/>
          </a:endParaRPr>
        </a:p>
      </dgm:t>
    </dgm:pt>
    <dgm:pt modelId="{3DBA21C2-D22D-4990-98D5-EF4086A9D77E}" type="parTrans" cxnId="{EAD6A3DC-E8B9-4162-9F48-FCB073CA037D}">
      <dgm:prSet/>
      <dgm:spPr/>
      <dgm:t>
        <a:bodyPr/>
        <a:lstStyle/>
        <a:p>
          <a:endParaRPr lang="en-US"/>
        </a:p>
      </dgm:t>
    </dgm:pt>
    <dgm:pt modelId="{6307EF18-0A02-4D82-B9C5-8E6DE301D273}" type="sibTrans" cxnId="{EAD6A3DC-E8B9-4162-9F48-FCB073CA037D}">
      <dgm:prSet/>
      <dgm:spPr/>
      <dgm:t>
        <a:bodyPr/>
        <a:lstStyle/>
        <a:p>
          <a:endParaRPr lang="en-US"/>
        </a:p>
      </dgm:t>
    </dgm:pt>
    <dgm:pt modelId="{D678D401-1CAA-4D5B-95DD-EBD6E1522DE3}">
      <dgm:prSet/>
      <dgm:spPr>
        <a:xfrm>
          <a:off x="1677209" y="2095533"/>
          <a:ext cx="6123766" cy="322111"/>
        </a:xfrm>
        <a:noFill/>
        <a:ln>
          <a:noFill/>
        </a:ln>
        <a:effectLst/>
      </dgm:spPr>
      <dgm:t>
        <a:bodyPr/>
        <a:lstStyle/>
        <a:p>
          <a:r>
            <a:rPr lang="en-US" smtClean="0">
              <a:solidFill>
                <a:sysClr val="windowText" lastClr="000000">
                  <a:hueOff val="0"/>
                  <a:satOff val="0"/>
                  <a:lumOff val="0"/>
                  <a:alphaOff val="0"/>
                </a:sysClr>
              </a:solidFill>
              <a:latin typeface="Calibri"/>
              <a:ea typeface="+mn-ea"/>
              <a:cs typeface="+mn-cs"/>
            </a:rPr>
            <a:t>Manage patient information, care teams, and assign care coordinators</a:t>
          </a:r>
          <a:endParaRPr lang="en-US" dirty="0">
            <a:solidFill>
              <a:sysClr val="windowText" lastClr="000000">
                <a:hueOff val="0"/>
                <a:satOff val="0"/>
                <a:lumOff val="0"/>
                <a:alphaOff val="0"/>
              </a:sysClr>
            </a:solidFill>
            <a:latin typeface="Calibri"/>
            <a:ea typeface="+mn-ea"/>
            <a:cs typeface="+mn-cs"/>
          </a:endParaRPr>
        </a:p>
      </dgm:t>
    </dgm:pt>
    <dgm:pt modelId="{C8C02412-65B6-4598-A8E1-16FD874EBD32}" type="parTrans" cxnId="{23392F8A-0428-4818-86CF-5567DBE5690C}">
      <dgm:prSet/>
      <dgm:spPr/>
      <dgm:t>
        <a:bodyPr/>
        <a:lstStyle/>
        <a:p>
          <a:endParaRPr lang="en-US"/>
        </a:p>
      </dgm:t>
    </dgm:pt>
    <dgm:pt modelId="{111D6196-144F-43DB-BA78-920F7823ED33}" type="sibTrans" cxnId="{23392F8A-0428-4818-86CF-5567DBE5690C}">
      <dgm:prSet/>
      <dgm:spPr/>
      <dgm:t>
        <a:bodyPr/>
        <a:lstStyle/>
        <a:p>
          <a:endParaRPr lang="en-US"/>
        </a:p>
      </dgm:t>
    </dgm:pt>
    <dgm:pt modelId="{4564F5E0-A5D0-4EE3-8D27-B3A3E987035A}">
      <dgm:prSet/>
      <dgm:spPr>
        <a:xfrm>
          <a:off x="1677209" y="2433749"/>
          <a:ext cx="6123766" cy="322111"/>
        </a:xfrm>
        <a:noFill/>
        <a:ln>
          <a:noFill/>
        </a:ln>
        <a:effectLst/>
      </dgm:spPr>
      <dgm:t>
        <a:bodyPr/>
        <a:lstStyle/>
        <a:p>
          <a:r>
            <a:rPr lang="en-US" smtClean="0">
              <a:solidFill>
                <a:sysClr val="windowText" lastClr="000000">
                  <a:hueOff val="0"/>
                  <a:satOff val="0"/>
                  <a:lumOff val="0"/>
                  <a:alphaOff val="0"/>
                </a:sysClr>
              </a:solidFill>
              <a:latin typeface="Calibri"/>
              <a:ea typeface="+mn-ea"/>
              <a:cs typeface="+mn-cs"/>
            </a:rPr>
            <a:t>Patient consents</a:t>
          </a:r>
          <a:endParaRPr lang="en-US" dirty="0">
            <a:solidFill>
              <a:sysClr val="windowText" lastClr="000000">
                <a:hueOff val="0"/>
                <a:satOff val="0"/>
                <a:lumOff val="0"/>
                <a:alphaOff val="0"/>
              </a:sysClr>
            </a:solidFill>
            <a:latin typeface="Calibri"/>
            <a:ea typeface="+mn-ea"/>
            <a:cs typeface="+mn-cs"/>
          </a:endParaRPr>
        </a:p>
      </dgm:t>
    </dgm:pt>
    <dgm:pt modelId="{B2DF0CC9-C1B9-44F3-80B8-913137D623CA}" type="parTrans" cxnId="{C504D2BF-776F-41F8-BB76-BA5F808F967F}">
      <dgm:prSet/>
      <dgm:spPr/>
      <dgm:t>
        <a:bodyPr/>
        <a:lstStyle/>
        <a:p>
          <a:endParaRPr lang="en-US"/>
        </a:p>
      </dgm:t>
    </dgm:pt>
    <dgm:pt modelId="{1A26FCDB-EFA5-49FD-A9C0-451D039FA915}" type="sibTrans" cxnId="{C504D2BF-776F-41F8-BB76-BA5F808F967F}">
      <dgm:prSet/>
      <dgm:spPr/>
      <dgm:t>
        <a:bodyPr/>
        <a:lstStyle/>
        <a:p>
          <a:endParaRPr lang="en-US"/>
        </a:p>
      </dgm:t>
    </dgm:pt>
    <dgm:pt modelId="{944DE4C8-963C-4201-8DDA-C7A059699B8E}">
      <dgm:prSet/>
      <dgm:spPr>
        <a:xfrm>
          <a:off x="0" y="2772372"/>
          <a:ext cx="1560195" cy="692945"/>
        </a:xfrm>
        <a:noFill/>
        <a:ln>
          <a:noFill/>
        </a:ln>
        <a:effectLst/>
      </dgm:spPr>
      <dgm:t>
        <a:bodyPr/>
        <a:lstStyle/>
        <a:p>
          <a:r>
            <a:rPr lang="en-US" smtClean="0">
              <a:solidFill>
                <a:sysClr val="windowText" lastClr="000000">
                  <a:hueOff val="0"/>
                  <a:satOff val="0"/>
                  <a:lumOff val="0"/>
                  <a:alphaOff val="0"/>
                </a:sysClr>
              </a:solidFill>
              <a:latin typeface="Calibri"/>
              <a:ea typeface="+mn-ea"/>
              <a:cs typeface="+mn-cs"/>
            </a:rPr>
            <a:t>Care Coordinator</a:t>
          </a:r>
          <a:endParaRPr lang="en-US" dirty="0" smtClean="0">
            <a:solidFill>
              <a:sysClr val="windowText" lastClr="000000">
                <a:hueOff val="0"/>
                <a:satOff val="0"/>
                <a:lumOff val="0"/>
                <a:alphaOff val="0"/>
              </a:sysClr>
            </a:solidFill>
            <a:latin typeface="Calibri"/>
            <a:ea typeface="+mn-ea"/>
            <a:cs typeface="+mn-cs"/>
          </a:endParaRPr>
        </a:p>
      </dgm:t>
    </dgm:pt>
    <dgm:pt modelId="{A69C3A48-867F-4987-AE27-43A5C032107A}" type="parTrans" cxnId="{51E3B018-3A04-4531-B541-E3D08D9FBF58}">
      <dgm:prSet/>
      <dgm:spPr/>
      <dgm:t>
        <a:bodyPr/>
        <a:lstStyle/>
        <a:p>
          <a:endParaRPr lang="en-US"/>
        </a:p>
      </dgm:t>
    </dgm:pt>
    <dgm:pt modelId="{937AE812-77EE-46A1-B3E7-943AF5EB7250}" type="sibTrans" cxnId="{51E3B018-3A04-4531-B541-E3D08D9FBF58}">
      <dgm:prSet/>
      <dgm:spPr/>
      <dgm:t>
        <a:bodyPr/>
        <a:lstStyle/>
        <a:p>
          <a:endParaRPr lang="en-US"/>
        </a:p>
      </dgm:t>
    </dgm:pt>
    <dgm:pt modelId="{5F58EB11-2498-490D-8D4E-F31F5199F490}">
      <dgm:prSet/>
      <dgm:spPr>
        <a:xfrm>
          <a:off x="1677209" y="2788478"/>
          <a:ext cx="6123766" cy="322111"/>
        </a:xfrm>
        <a:noFill/>
        <a:ln>
          <a:noFill/>
        </a:ln>
        <a:effectLst/>
      </dgm:spPr>
      <dgm:t>
        <a:bodyPr/>
        <a:lstStyle/>
        <a:p>
          <a:r>
            <a:rPr lang="en-US" smtClean="0">
              <a:solidFill>
                <a:sysClr val="windowText" lastClr="000000">
                  <a:hueOff val="0"/>
                  <a:satOff val="0"/>
                  <a:lumOff val="0"/>
                  <a:alphaOff val="0"/>
                </a:sysClr>
              </a:solidFill>
              <a:latin typeface="Calibri"/>
              <a:ea typeface="+mn-ea"/>
              <a:cs typeface="+mn-cs"/>
            </a:rPr>
            <a:t>Tasks, To Do, Appointments, Communication, Assessments</a:t>
          </a:r>
          <a:endParaRPr lang="en-US" dirty="0">
            <a:solidFill>
              <a:sysClr val="windowText" lastClr="000000">
                <a:hueOff val="0"/>
                <a:satOff val="0"/>
                <a:lumOff val="0"/>
                <a:alphaOff val="0"/>
              </a:sysClr>
            </a:solidFill>
            <a:latin typeface="Calibri"/>
            <a:ea typeface="+mn-ea"/>
            <a:cs typeface="+mn-cs"/>
          </a:endParaRPr>
        </a:p>
      </dgm:t>
    </dgm:pt>
    <dgm:pt modelId="{8F9171DA-2797-4225-89CE-E48B6B96526A}" type="parTrans" cxnId="{6D74DB07-F5FD-4E93-BF1F-A0B49463A1C9}">
      <dgm:prSet/>
      <dgm:spPr/>
      <dgm:t>
        <a:bodyPr/>
        <a:lstStyle/>
        <a:p>
          <a:endParaRPr lang="en-US"/>
        </a:p>
      </dgm:t>
    </dgm:pt>
    <dgm:pt modelId="{4445DACC-545D-4DB7-845A-0C46146A5399}" type="sibTrans" cxnId="{6D74DB07-F5FD-4E93-BF1F-A0B49463A1C9}">
      <dgm:prSet/>
      <dgm:spPr/>
      <dgm:t>
        <a:bodyPr/>
        <a:lstStyle/>
        <a:p>
          <a:endParaRPr lang="en-US"/>
        </a:p>
      </dgm:t>
    </dgm:pt>
    <dgm:pt modelId="{E0885A76-D9D6-4F75-AB5A-15BC6CAEBEA5}">
      <dgm:prSet/>
      <dgm:spPr>
        <a:xfrm>
          <a:off x="1677209" y="3126694"/>
          <a:ext cx="6123766" cy="322111"/>
        </a:xfrm>
        <a:noFill/>
        <a:ln>
          <a:noFill/>
        </a:ln>
        <a:effectLst/>
      </dgm:spPr>
      <dgm:t>
        <a:bodyPr/>
        <a:lstStyle/>
        <a:p>
          <a:r>
            <a:rPr lang="en-US" smtClean="0">
              <a:solidFill>
                <a:sysClr val="windowText" lastClr="000000">
                  <a:hueOff val="0"/>
                  <a:satOff val="0"/>
                  <a:lumOff val="0"/>
                  <a:alphaOff val="0"/>
                </a:sysClr>
              </a:solidFill>
              <a:latin typeface="Calibri"/>
              <a:ea typeface="+mn-ea"/>
              <a:cs typeface="+mn-cs"/>
            </a:rPr>
            <a:t>Care Coordination activities and care plan management </a:t>
          </a:r>
          <a:endParaRPr lang="en-US" dirty="0" smtClean="0">
            <a:solidFill>
              <a:sysClr val="windowText" lastClr="000000">
                <a:hueOff val="0"/>
                <a:satOff val="0"/>
                <a:lumOff val="0"/>
                <a:alphaOff val="0"/>
              </a:sysClr>
            </a:solidFill>
            <a:latin typeface="Calibri"/>
            <a:ea typeface="+mn-ea"/>
            <a:cs typeface="+mn-cs"/>
          </a:endParaRPr>
        </a:p>
      </dgm:t>
    </dgm:pt>
    <dgm:pt modelId="{5C2D8C4F-DE80-4F70-BB48-8306A5A63A8B}" type="parTrans" cxnId="{0A8ABC4B-1A34-4BB3-BCEB-80E877476E3B}">
      <dgm:prSet/>
      <dgm:spPr/>
      <dgm:t>
        <a:bodyPr/>
        <a:lstStyle/>
        <a:p>
          <a:endParaRPr lang="en-US"/>
        </a:p>
      </dgm:t>
    </dgm:pt>
    <dgm:pt modelId="{FB61200E-F169-4034-9A88-AC0A1D5DF02E}" type="sibTrans" cxnId="{0A8ABC4B-1A34-4BB3-BCEB-80E877476E3B}">
      <dgm:prSet/>
      <dgm:spPr/>
      <dgm:t>
        <a:bodyPr/>
        <a:lstStyle/>
        <a:p>
          <a:endParaRPr lang="en-US"/>
        </a:p>
      </dgm:t>
    </dgm:pt>
    <dgm:pt modelId="{3FA42BDA-5F72-4A49-B2EF-C408AC6DA891}">
      <dgm:prSet/>
      <dgm:spPr>
        <a:xfrm>
          <a:off x="0" y="3465317"/>
          <a:ext cx="1560195" cy="692945"/>
        </a:xfrm>
        <a:noFill/>
        <a:ln>
          <a:noFill/>
        </a:ln>
        <a:effectLst/>
      </dgm:spPr>
      <dgm:t>
        <a:bodyPr/>
        <a:lstStyle/>
        <a:p>
          <a:r>
            <a:rPr lang="en-US" dirty="0" smtClean="0">
              <a:solidFill>
                <a:sysClr val="windowText" lastClr="000000">
                  <a:hueOff val="0"/>
                  <a:satOff val="0"/>
                  <a:lumOff val="0"/>
                  <a:alphaOff val="0"/>
                </a:sysClr>
              </a:solidFill>
              <a:latin typeface="Calibri"/>
              <a:ea typeface="+mn-ea"/>
              <a:cs typeface="+mn-cs"/>
            </a:rPr>
            <a:t>Patient</a:t>
          </a:r>
        </a:p>
      </dgm:t>
    </dgm:pt>
    <dgm:pt modelId="{6DD0E760-0047-49AA-AF64-1816E8A712C4}" type="parTrans" cxnId="{7C92EBC6-34D2-487C-ABB4-10A35346921D}">
      <dgm:prSet/>
      <dgm:spPr/>
      <dgm:t>
        <a:bodyPr/>
        <a:lstStyle/>
        <a:p>
          <a:endParaRPr lang="en-US"/>
        </a:p>
      </dgm:t>
    </dgm:pt>
    <dgm:pt modelId="{DC4C67C3-F11C-4011-B882-CDC00DC55764}" type="sibTrans" cxnId="{7C92EBC6-34D2-487C-ABB4-10A35346921D}">
      <dgm:prSet/>
      <dgm:spPr/>
      <dgm:t>
        <a:bodyPr/>
        <a:lstStyle/>
        <a:p>
          <a:endParaRPr lang="en-US"/>
        </a:p>
      </dgm:t>
    </dgm:pt>
    <dgm:pt modelId="{B15C1B97-06B3-4472-8FA5-57CB60E69768}">
      <dgm:prSet/>
      <dgm:spPr>
        <a:xfrm>
          <a:off x="0" y="4158262"/>
          <a:ext cx="1560195" cy="692945"/>
        </a:xfrm>
        <a:noFill/>
        <a:ln>
          <a:noFill/>
        </a:ln>
        <a:effectLst/>
      </dgm:spPr>
      <dgm:t>
        <a:bodyPr/>
        <a:lstStyle/>
        <a:p>
          <a:r>
            <a:rPr lang="en-US" dirty="0" smtClean="0">
              <a:solidFill>
                <a:sysClr val="windowText" lastClr="000000">
                  <a:hueOff val="0"/>
                  <a:satOff val="0"/>
                  <a:lumOff val="0"/>
                  <a:alphaOff val="0"/>
                </a:sysClr>
              </a:solidFill>
              <a:latin typeface="Calibri"/>
              <a:ea typeface="+mn-ea"/>
              <a:cs typeface="+mn-cs"/>
            </a:rPr>
            <a:t>Other Possible Functional Roles</a:t>
          </a:r>
          <a:endParaRPr lang="en-US" dirty="0">
            <a:solidFill>
              <a:sysClr val="windowText" lastClr="000000">
                <a:hueOff val="0"/>
                <a:satOff val="0"/>
                <a:lumOff val="0"/>
                <a:alphaOff val="0"/>
              </a:sysClr>
            </a:solidFill>
            <a:latin typeface="Calibri"/>
            <a:ea typeface="+mn-ea"/>
            <a:cs typeface="+mn-cs"/>
          </a:endParaRPr>
        </a:p>
      </dgm:t>
    </dgm:pt>
    <dgm:pt modelId="{20DB8A2E-AF21-4FD1-99D3-CDB959887EF9}" type="parTrans" cxnId="{8611051C-ED76-4E04-BEA0-1FBAEA1C3355}">
      <dgm:prSet/>
      <dgm:spPr/>
      <dgm:t>
        <a:bodyPr/>
        <a:lstStyle/>
        <a:p>
          <a:endParaRPr lang="en-US"/>
        </a:p>
      </dgm:t>
    </dgm:pt>
    <dgm:pt modelId="{41F24452-1A12-42B7-B464-AA586F9755B4}" type="sibTrans" cxnId="{8611051C-ED76-4E04-BEA0-1FBAEA1C3355}">
      <dgm:prSet/>
      <dgm:spPr/>
      <dgm:t>
        <a:bodyPr/>
        <a:lstStyle/>
        <a:p>
          <a:endParaRPr lang="en-US"/>
        </a:p>
      </dgm:t>
    </dgm:pt>
    <dgm:pt modelId="{E30C9575-DB0E-43EC-BA35-2E8DF4178A00}">
      <dgm:prSet/>
      <dgm:spPr>
        <a:xfrm>
          <a:off x="1677209" y="4189729"/>
          <a:ext cx="6123766" cy="629334"/>
        </a:xfrm>
        <a:noFill/>
        <a:ln>
          <a:noFill/>
        </a:ln>
        <a:effectLst/>
      </dgm:spPr>
      <dgm:t>
        <a:bodyPr/>
        <a:lstStyle/>
        <a:p>
          <a:r>
            <a:rPr lang="en-US" dirty="0" smtClean="0">
              <a:solidFill>
                <a:sysClr val="windowText" lastClr="000000">
                  <a:hueOff val="0"/>
                  <a:satOff val="0"/>
                  <a:lumOff val="0"/>
                  <a:alphaOff val="0"/>
                </a:sysClr>
              </a:solidFill>
              <a:latin typeface="Calibri"/>
              <a:ea typeface="+mn-ea"/>
              <a:cs typeface="+mn-cs"/>
            </a:rPr>
            <a:t>Similar Care coordination activities for Benefits specialist, Front Office, Health Assistant, and so on</a:t>
          </a:r>
          <a:endParaRPr lang="en-US" dirty="0">
            <a:solidFill>
              <a:sysClr val="windowText" lastClr="000000">
                <a:hueOff val="0"/>
                <a:satOff val="0"/>
                <a:lumOff val="0"/>
                <a:alphaOff val="0"/>
              </a:sysClr>
            </a:solidFill>
            <a:latin typeface="Calibri"/>
            <a:ea typeface="+mn-ea"/>
            <a:cs typeface="+mn-cs"/>
          </a:endParaRPr>
        </a:p>
      </dgm:t>
    </dgm:pt>
    <dgm:pt modelId="{1D0C7861-9EC9-4301-BAB8-CDD14A7A22C1}" type="parTrans" cxnId="{0DCEA03D-D6DC-496C-B942-BDEAE31ED24A}">
      <dgm:prSet/>
      <dgm:spPr/>
      <dgm:t>
        <a:bodyPr/>
        <a:lstStyle/>
        <a:p>
          <a:endParaRPr lang="en-US"/>
        </a:p>
      </dgm:t>
    </dgm:pt>
    <dgm:pt modelId="{52E6B9F3-C24D-4A5D-9B5F-A205C7FA2564}" type="sibTrans" cxnId="{0DCEA03D-D6DC-496C-B942-BDEAE31ED24A}">
      <dgm:prSet/>
      <dgm:spPr/>
      <dgm:t>
        <a:bodyPr/>
        <a:lstStyle/>
        <a:p>
          <a:endParaRPr lang="en-US"/>
        </a:p>
      </dgm:t>
    </dgm:pt>
    <dgm:pt modelId="{34756A6E-C29D-44B3-83A5-BDD66BBFB293}">
      <dgm:prSet/>
      <dgm:spPr>
        <a:xfrm>
          <a:off x="1677209" y="3481423"/>
          <a:ext cx="6123766" cy="322111"/>
        </a:xfrm>
        <a:noFill/>
        <a:ln>
          <a:noFill/>
        </a:ln>
        <a:effectLst/>
      </dgm:spPr>
      <dgm:t>
        <a:bodyPr/>
        <a:lstStyle/>
        <a:p>
          <a:r>
            <a:rPr lang="en-US" dirty="0" smtClean="0">
              <a:solidFill>
                <a:sysClr val="windowText" lastClr="000000">
                  <a:hueOff val="0"/>
                  <a:satOff val="0"/>
                  <a:lumOff val="0"/>
                  <a:alphaOff val="0"/>
                </a:sysClr>
              </a:solidFill>
              <a:latin typeface="Calibri"/>
              <a:ea typeface="+mn-ea"/>
              <a:cs typeface="+mn-cs"/>
            </a:rPr>
            <a:t>Patient information, Care Team</a:t>
          </a:r>
        </a:p>
      </dgm:t>
    </dgm:pt>
    <dgm:pt modelId="{3F8D366C-3178-4368-B942-DB1DCE9DA9BA}" type="parTrans" cxnId="{BED7EE5A-6769-4069-A2C1-CA5E56D88490}">
      <dgm:prSet/>
      <dgm:spPr/>
      <dgm:t>
        <a:bodyPr/>
        <a:lstStyle/>
        <a:p>
          <a:endParaRPr lang="en-US"/>
        </a:p>
      </dgm:t>
    </dgm:pt>
    <dgm:pt modelId="{F9CBA0DD-8616-40CD-845F-BE686FF0D32E}" type="sibTrans" cxnId="{BED7EE5A-6769-4069-A2C1-CA5E56D88490}">
      <dgm:prSet/>
      <dgm:spPr/>
      <dgm:t>
        <a:bodyPr/>
        <a:lstStyle/>
        <a:p>
          <a:endParaRPr lang="en-US"/>
        </a:p>
      </dgm:t>
    </dgm:pt>
    <dgm:pt modelId="{135C02A3-4FDE-448C-A796-80899E69EC51}">
      <dgm:prSet phldrT="[Text]"/>
      <dgm:spPr>
        <a:xfrm>
          <a:off x="0" y="592"/>
          <a:ext cx="1560195" cy="692945"/>
        </a:xfrm>
        <a:noFill/>
        <a:ln>
          <a:noFill/>
        </a:ln>
        <a:effectLst/>
      </dgm:spPr>
      <dgm:t>
        <a:bodyPr/>
        <a:lstStyle/>
        <a:p>
          <a:r>
            <a:rPr lang="en-US" b="1" dirty="0" smtClean="0">
              <a:solidFill>
                <a:srgbClr val="B15651"/>
              </a:solidFill>
              <a:latin typeface="Calibri"/>
              <a:ea typeface="+mn-ea"/>
              <a:cs typeface="+mn-cs"/>
            </a:rPr>
            <a:t>Business Function Role</a:t>
          </a:r>
        </a:p>
      </dgm:t>
    </dgm:pt>
    <dgm:pt modelId="{2E879EDC-64E0-4AE3-8E96-3988F48C1EE7}" type="parTrans" cxnId="{462CCF67-8B7C-4DE4-BFEB-FC532F3D56D6}">
      <dgm:prSet/>
      <dgm:spPr/>
      <dgm:t>
        <a:bodyPr/>
        <a:lstStyle/>
        <a:p>
          <a:endParaRPr lang="en-US"/>
        </a:p>
      </dgm:t>
    </dgm:pt>
    <dgm:pt modelId="{81F855DC-EC19-4A1D-9EEE-FFBA00E058F6}" type="sibTrans" cxnId="{462CCF67-8B7C-4DE4-BFEB-FC532F3D56D6}">
      <dgm:prSet/>
      <dgm:spPr/>
      <dgm:t>
        <a:bodyPr/>
        <a:lstStyle/>
        <a:p>
          <a:endParaRPr lang="en-US"/>
        </a:p>
      </dgm:t>
    </dgm:pt>
    <dgm:pt modelId="{C22522BC-278E-42BC-B0ED-2D01D44328DD}">
      <dgm:prSet phldrT="[Text]" custT="1"/>
      <dgm:spPr>
        <a:xfrm>
          <a:off x="1677209" y="32059"/>
          <a:ext cx="6123766" cy="629334"/>
        </a:xfrm>
        <a:noFill/>
        <a:ln>
          <a:noFill/>
        </a:ln>
        <a:effectLst/>
      </dgm:spPr>
      <dgm:t>
        <a:bodyPr/>
        <a:lstStyle/>
        <a:p>
          <a:r>
            <a:rPr lang="en-US" sz="1700" b="1" dirty="0" smtClean="0">
              <a:solidFill>
                <a:srgbClr val="B15651"/>
              </a:solidFill>
              <a:latin typeface="Calibri"/>
              <a:ea typeface="+mn-ea"/>
              <a:cs typeface="+mn-cs"/>
            </a:rPr>
            <a:t>High-level Responsibilities</a:t>
          </a:r>
          <a:endParaRPr lang="en-US" sz="1700" b="1" dirty="0">
            <a:solidFill>
              <a:srgbClr val="B15651"/>
            </a:solidFill>
            <a:latin typeface="Calibri"/>
            <a:ea typeface="+mn-ea"/>
            <a:cs typeface="+mn-cs"/>
          </a:endParaRPr>
        </a:p>
      </dgm:t>
    </dgm:pt>
    <dgm:pt modelId="{7FFE0685-1C7E-4423-93A3-6756BE194A62}" type="parTrans" cxnId="{B9C13503-3C49-41D7-83DB-41EC9F69071A}">
      <dgm:prSet/>
      <dgm:spPr/>
      <dgm:t>
        <a:bodyPr/>
        <a:lstStyle/>
        <a:p>
          <a:endParaRPr lang="en-US"/>
        </a:p>
      </dgm:t>
    </dgm:pt>
    <dgm:pt modelId="{58E302B4-AEEF-4EDD-AC39-B377ACB82F58}" type="sibTrans" cxnId="{B9C13503-3C49-41D7-83DB-41EC9F69071A}">
      <dgm:prSet/>
      <dgm:spPr/>
      <dgm:t>
        <a:bodyPr/>
        <a:lstStyle/>
        <a:p>
          <a:endParaRPr lang="en-US"/>
        </a:p>
      </dgm:t>
    </dgm:pt>
    <dgm:pt modelId="{1D050AD1-1F55-4328-99B4-136110A50F17}">
      <dgm:prSet/>
      <dgm:spPr>
        <a:xfrm>
          <a:off x="1677209" y="3819639"/>
          <a:ext cx="6123766" cy="322111"/>
        </a:xfrm>
        <a:noFill/>
        <a:ln>
          <a:noFill/>
        </a:ln>
        <a:effectLst/>
      </dgm:spPr>
      <dgm:t>
        <a:bodyPr/>
        <a:lstStyle/>
        <a:p>
          <a:r>
            <a:rPr lang="en-US" dirty="0" smtClean="0">
              <a:solidFill>
                <a:sysClr val="windowText" lastClr="000000">
                  <a:hueOff val="0"/>
                  <a:satOff val="0"/>
                  <a:lumOff val="0"/>
                  <a:alphaOff val="0"/>
                </a:sysClr>
              </a:solidFill>
              <a:latin typeface="Calibri"/>
              <a:ea typeface="+mn-ea"/>
              <a:cs typeface="+mn-cs"/>
            </a:rPr>
            <a:t>Appointments, Communication, Consents</a:t>
          </a:r>
        </a:p>
      </dgm:t>
    </dgm:pt>
    <dgm:pt modelId="{519B8504-0E31-4891-A781-D41CFC33B8E2}" type="parTrans" cxnId="{84837E17-BCC4-4213-B6DA-4DED4044FC3F}">
      <dgm:prSet/>
      <dgm:spPr/>
      <dgm:t>
        <a:bodyPr/>
        <a:lstStyle/>
        <a:p>
          <a:endParaRPr lang="en-US"/>
        </a:p>
      </dgm:t>
    </dgm:pt>
    <dgm:pt modelId="{B039DD7E-8C48-4678-B66D-27A512731AA9}" type="sibTrans" cxnId="{84837E17-BCC4-4213-B6DA-4DED4044FC3F}">
      <dgm:prSet/>
      <dgm:spPr/>
      <dgm:t>
        <a:bodyPr/>
        <a:lstStyle/>
        <a:p>
          <a:endParaRPr lang="en-US"/>
        </a:p>
      </dgm:t>
    </dgm:pt>
    <dgm:pt modelId="{D73BF44C-1CC4-4AC6-A516-6ED05AD4B9D2}" type="pres">
      <dgm:prSet presAssocID="{AFCEE076-796E-46EE-B6FA-F77975C6824E}" presName="vert0" presStyleCnt="0">
        <dgm:presLayoutVars>
          <dgm:dir/>
          <dgm:animOne val="branch"/>
          <dgm:animLvl val="lvl"/>
        </dgm:presLayoutVars>
      </dgm:prSet>
      <dgm:spPr/>
      <dgm:t>
        <a:bodyPr/>
        <a:lstStyle/>
        <a:p>
          <a:endParaRPr lang="en-US"/>
        </a:p>
      </dgm:t>
    </dgm:pt>
    <dgm:pt modelId="{7E87144D-62A5-4D29-8CBA-F2FE9E704150}" type="pres">
      <dgm:prSet presAssocID="{135C02A3-4FDE-448C-A796-80899E69EC51}" presName="thickLine" presStyleLbl="alignNode1" presStyleIdx="0" presStyleCnt="7"/>
      <dgm:spPr>
        <a:xfrm>
          <a:off x="0" y="592"/>
          <a:ext cx="7800976" cy="0"/>
        </a:xfrm>
        <a:prstGeom prst="line">
          <a:avLst/>
        </a:prstGeom>
        <a:solidFill>
          <a:srgbClr val="B56C3B">
            <a:hueOff val="0"/>
            <a:satOff val="0"/>
            <a:lumOff val="0"/>
            <a:alphaOff val="0"/>
          </a:srgbClr>
        </a:solidFill>
        <a:ln w="25400" cap="flat" cmpd="sng" algn="ctr">
          <a:solidFill>
            <a:srgbClr val="B56C3B">
              <a:hueOff val="0"/>
              <a:satOff val="0"/>
              <a:lumOff val="0"/>
              <a:alphaOff val="0"/>
            </a:srgbClr>
          </a:solidFill>
          <a:prstDash val="solid"/>
        </a:ln>
        <a:effectLst/>
      </dgm:spPr>
      <dgm:t>
        <a:bodyPr/>
        <a:lstStyle/>
        <a:p>
          <a:endParaRPr lang="en-US"/>
        </a:p>
      </dgm:t>
    </dgm:pt>
    <dgm:pt modelId="{4C040C25-96D3-420A-954D-AA9561311DF7}" type="pres">
      <dgm:prSet presAssocID="{135C02A3-4FDE-448C-A796-80899E69EC51}" presName="horz1" presStyleCnt="0"/>
      <dgm:spPr/>
    </dgm:pt>
    <dgm:pt modelId="{D4FA6AFB-DDCE-4831-BFE6-7C4895918C17}" type="pres">
      <dgm:prSet presAssocID="{135C02A3-4FDE-448C-A796-80899E69EC51}" presName="tx1" presStyleLbl="revTx" presStyleIdx="0" presStyleCnt="19"/>
      <dgm:spPr>
        <a:prstGeom prst="rect">
          <a:avLst/>
        </a:prstGeom>
      </dgm:spPr>
      <dgm:t>
        <a:bodyPr/>
        <a:lstStyle/>
        <a:p>
          <a:endParaRPr lang="en-US"/>
        </a:p>
      </dgm:t>
    </dgm:pt>
    <dgm:pt modelId="{CB82CCA1-341D-424D-AC4B-1E6C85AE96FE}" type="pres">
      <dgm:prSet presAssocID="{135C02A3-4FDE-448C-A796-80899E69EC51}" presName="vert1" presStyleCnt="0"/>
      <dgm:spPr/>
    </dgm:pt>
    <dgm:pt modelId="{2CF030F0-915A-4AC3-9BFB-D426984A12FD}" type="pres">
      <dgm:prSet presAssocID="{C22522BC-278E-42BC-B0ED-2D01D44328DD}" presName="vertSpace2a" presStyleCnt="0"/>
      <dgm:spPr/>
    </dgm:pt>
    <dgm:pt modelId="{69832C85-4A58-41E6-880E-BAE06F44293D}" type="pres">
      <dgm:prSet presAssocID="{C22522BC-278E-42BC-B0ED-2D01D44328DD}" presName="horz2" presStyleCnt="0"/>
      <dgm:spPr/>
    </dgm:pt>
    <dgm:pt modelId="{3AF5EAAA-EE8F-455A-8FDA-A9398C32A90C}" type="pres">
      <dgm:prSet presAssocID="{C22522BC-278E-42BC-B0ED-2D01D44328DD}" presName="horzSpace2" presStyleCnt="0"/>
      <dgm:spPr/>
    </dgm:pt>
    <dgm:pt modelId="{1C66A92B-1E6C-48AD-8B8D-40C23D8A9116}" type="pres">
      <dgm:prSet presAssocID="{C22522BC-278E-42BC-B0ED-2D01D44328DD}" presName="tx2" presStyleLbl="revTx" presStyleIdx="1" presStyleCnt="19"/>
      <dgm:spPr>
        <a:prstGeom prst="rect">
          <a:avLst/>
        </a:prstGeom>
      </dgm:spPr>
      <dgm:t>
        <a:bodyPr/>
        <a:lstStyle/>
        <a:p>
          <a:endParaRPr lang="en-US"/>
        </a:p>
      </dgm:t>
    </dgm:pt>
    <dgm:pt modelId="{3663F788-9FE6-4B23-81E9-6E0F85823338}" type="pres">
      <dgm:prSet presAssocID="{C22522BC-278E-42BC-B0ED-2D01D44328DD}" presName="vert2" presStyleCnt="0"/>
      <dgm:spPr/>
    </dgm:pt>
    <dgm:pt modelId="{1BE30B53-55E5-42FB-9501-9699A193B08C}" type="pres">
      <dgm:prSet presAssocID="{C22522BC-278E-42BC-B0ED-2D01D44328DD}" presName="thinLine2b" presStyleLbl="callout" presStyleIdx="0" presStyleCnt="12" custLinFactNeighborY="91998"/>
      <dgm:spPr>
        <a:xfrm>
          <a:off x="1560195" y="661393"/>
          <a:ext cx="6240780" cy="0"/>
        </a:xfrm>
        <a:prstGeom prst="line">
          <a:avLst/>
        </a:prstGeom>
        <a:solidFill>
          <a:srgbClr val="B56C3B">
            <a:hueOff val="0"/>
            <a:satOff val="0"/>
            <a:lumOff val="0"/>
            <a:alphaOff val="0"/>
          </a:srgbClr>
        </a:solidFill>
        <a:ln w="25400" cap="flat" cmpd="sng" algn="ctr">
          <a:solidFill>
            <a:srgbClr val="B56C3B">
              <a:tint val="50000"/>
              <a:hueOff val="0"/>
              <a:satOff val="0"/>
              <a:lumOff val="0"/>
              <a:alphaOff val="0"/>
            </a:srgbClr>
          </a:solidFill>
          <a:prstDash val="solid"/>
        </a:ln>
        <a:effectLst/>
      </dgm:spPr>
      <dgm:t>
        <a:bodyPr/>
        <a:lstStyle/>
        <a:p>
          <a:endParaRPr lang="en-US"/>
        </a:p>
      </dgm:t>
    </dgm:pt>
    <dgm:pt modelId="{AB3F2C73-41FF-4E85-B341-7FA3B0ADDEF0}" type="pres">
      <dgm:prSet presAssocID="{C22522BC-278E-42BC-B0ED-2D01D44328DD}" presName="vertSpace2b" presStyleCnt="0"/>
      <dgm:spPr/>
    </dgm:pt>
    <dgm:pt modelId="{F55233B6-4F68-4D7E-B3C6-1DFE44876391}" type="pres">
      <dgm:prSet presAssocID="{6CFD0BEF-D6CB-4C47-ADCF-01333E2F8F10}" presName="thickLine" presStyleLbl="alignNode1" presStyleIdx="1" presStyleCnt="7"/>
      <dgm:spPr>
        <a:xfrm>
          <a:off x="0" y="693537"/>
          <a:ext cx="7800976" cy="0"/>
        </a:xfrm>
        <a:prstGeom prst="line">
          <a:avLst/>
        </a:prstGeom>
        <a:solidFill>
          <a:srgbClr val="B56C3B">
            <a:hueOff val="0"/>
            <a:satOff val="0"/>
            <a:lumOff val="0"/>
            <a:alphaOff val="0"/>
          </a:srgbClr>
        </a:solidFill>
        <a:ln w="25400" cap="flat" cmpd="sng" algn="ctr">
          <a:solidFill>
            <a:srgbClr val="B56C3B">
              <a:hueOff val="0"/>
              <a:satOff val="0"/>
              <a:lumOff val="0"/>
              <a:alphaOff val="0"/>
            </a:srgbClr>
          </a:solidFill>
          <a:prstDash val="solid"/>
        </a:ln>
        <a:effectLst/>
      </dgm:spPr>
      <dgm:t>
        <a:bodyPr/>
        <a:lstStyle/>
        <a:p>
          <a:endParaRPr lang="en-US"/>
        </a:p>
      </dgm:t>
    </dgm:pt>
    <dgm:pt modelId="{B0CFB680-A791-4675-ACDE-2ED48F1B0A9C}" type="pres">
      <dgm:prSet presAssocID="{6CFD0BEF-D6CB-4C47-ADCF-01333E2F8F10}" presName="horz1" presStyleCnt="0"/>
      <dgm:spPr/>
    </dgm:pt>
    <dgm:pt modelId="{BE7D1378-DAC7-49FF-9F6F-5C83DA10604D}" type="pres">
      <dgm:prSet presAssocID="{6CFD0BEF-D6CB-4C47-ADCF-01333E2F8F10}" presName="tx1" presStyleLbl="revTx" presStyleIdx="2" presStyleCnt="19"/>
      <dgm:spPr>
        <a:prstGeom prst="rect">
          <a:avLst/>
        </a:prstGeom>
      </dgm:spPr>
      <dgm:t>
        <a:bodyPr/>
        <a:lstStyle/>
        <a:p>
          <a:endParaRPr lang="en-US"/>
        </a:p>
      </dgm:t>
    </dgm:pt>
    <dgm:pt modelId="{404E5D24-5982-4CC0-9013-BF69D9AEAE52}" type="pres">
      <dgm:prSet presAssocID="{6CFD0BEF-D6CB-4C47-ADCF-01333E2F8F10}" presName="vert1" presStyleCnt="0"/>
      <dgm:spPr/>
    </dgm:pt>
    <dgm:pt modelId="{9BF73714-9535-4CDA-A513-38F9FBA50D00}" type="pres">
      <dgm:prSet presAssocID="{6D4888C2-557E-4B48-8B97-B1B423536E43}" presName="vertSpace2a" presStyleCnt="0"/>
      <dgm:spPr/>
    </dgm:pt>
    <dgm:pt modelId="{A7518EDA-2C85-4C92-AFEC-EC12A7C69643}" type="pres">
      <dgm:prSet presAssocID="{6D4888C2-557E-4B48-8B97-B1B423536E43}" presName="horz2" presStyleCnt="0"/>
      <dgm:spPr/>
    </dgm:pt>
    <dgm:pt modelId="{79E29DEE-298F-44E7-883F-532CDAFD38E2}" type="pres">
      <dgm:prSet presAssocID="{6D4888C2-557E-4B48-8B97-B1B423536E43}" presName="horzSpace2" presStyleCnt="0"/>
      <dgm:spPr/>
    </dgm:pt>
    <dgm:pt modelId="{7F26A952-3EA8-4BC9-8B93-1B7118868977}" type="pres">
      <dgm:prSet presAssocID="{6D4888C2-557E-4B48-8B97-B1B423536E43}" presName="tx2" presStyleLbl="revTx" presStyleIdx="3" presStyleCnt="19"/>
      <dgm:spPr>
        <a:prstGeom prst="rect">
          <a:avLst/>
        </a:prstGeom>
      </dgm:spPr>
      <dgm:t>
        <a:bodyPr/>
        <a:lstStyle/>
        <a:p>
          <a:endParaRPr lang="en-US"/>
        </a:p>
      </dgm:t>
    </dgm:pt>
    <dgm:pt modelId="{E65347F3-9038-4BD7-A972-B999BA5E8425}" type="pres">
      <dgm:prSet presAssocID="{6D4888C2-557E-4B48-8B97-B1B423536E43}" presName="vert2" presStyleCnt="0"/>
      <dgm:spPr/>
    </dgm:pt>
    <dgm:pt modelId="{287D50A6-A62A-4DDD-8EEB-277663AAFA97}" type="pres">
      <dgm:prSet presAssocID="{6D4888C2-557E-4B48-8B97-B1B423536E43}" presName="thinLine2b" presStyleLbl="callout" presStyleIdx="1" presStyleCnt="12"/>
      <dgm:spPr>
        <a:xfrm>
          <a:off x="1560195" y="1031754"/>
          <a:ext cx="6240780" cy="0"/>
        </a:xfrm>
        <a:prstGeom prst="line">
          <a:avLst/>
        </a:prstGeom>
        <a:solidFill>
          <a:srgbClr val="B56C3B">
            <a:hueOff val="0"/>
            <a:satOff val="0"/>
            <a:lumOff val="0"/>
            <a:alphaOff val="0"/>
          </a:srgbClr>
        </a:solidFill>
        <a:ln w="25400" cap="flat" cmpd="sng" algn="ctr">
          <a:solidFill>
            <a:srgbClr val="B56C3B">
              <a:tint val="50000"/>
              <a:hueOff val="0"/>
              <a:satOff val="0"/>
              <a:lumOff val="0"/>
              <a:alphaOff val="0"/>
            </a:srgbClr>
          </a:solidFill>
          <a:prstDash val="solid"/>
        </a:ln>
        <a:effectLst/>
      </dgm:spPr>
      <dgm:t>
        <a:bodyPr/>
        <a:lstStyle/>
        <a:p>
          <a:endParaRPr lang="en-US"/>
        </a:p>
      </dgm:t>
    </dgm:pt>
    <dgm:pt modelId="{D6CC3477-EF59-4467-BE89-100F2034972E}" type="pres">
      <dgm:prSet presAssocID="{6D4888C2-557E-4B48-8B97-B1B423536E43}" presName="vertSpace2b" presStyleCnt="0"/>
      <dgm:spPr/>
    </dgm:pt>
    <dgm:pt modelId="{A83F5F68-6C62-4BC5-8164-6D0151A3A2EE}" type="pres">
      <dgm:prSet presAssocID="{93FD870F-873A-4CA6-A347-76A848B657A7}" presName="horz2" presStyleCnt="0"/>
      <dgm:spPr/>
    </dgm:pt>
    <dgm:pt modelId="{86AE109F-636B-4E16-941D-861BBDD520F4}" type="pres">
      <dgm:prSet presAssocID="{93FD870F-873A-4CA6-A347-76A848B657A7}" presName="horzSpace2" presStyleCnt="0"/>
      <dgm:spPr/>
    </dgm:pt>
    <dgm:pt modelId="{1ACAE33B-5161-4897-94DD-5F8F4C232314}" type="pres">
      <dgm:prSet presAssocID="{93FD870F-873A-4CA6-A347-76A848B657A7}" presName="tx2" presStyleLbl="revTx" presStyleIdx="4" presStyleCnt="19"/>
      <dgm:spPr>
        <a:prstGeom prst="rect">
          <a:avLst/>
        </a:prstGeom>
      </dgm:spPr>
      <dgm:t>
        <a:bodyPr/>
        <a:lstStyle/>
        <a:p>
          <a:endParaRPr lang="en-US"/>
        </a:p>
      </dgm:t>
    </dgm:pt>
    <dgm:pt modelId="{696BCE16-591D-4417-942B-796ADC744A56}" type="pres">
      <dgm:prSet presAssocID="{93FD870F-873A-4CA6-A347-76A848B657A7}" presName="vert2" presStyleCnt="0"/>
      <dgm:spPr/>
    </dgm:pt>
    <dgm:pt modelId="{CD4D12F0-DB2A-43E9-A5E7-AD1499326002}" type="pres">
      <dgm:prSet presAssocID="{93FD870F-873A-4CA6-A347-76A848B657A7}" presName="thinLine2b" presStyleLbl="callout" presStyleIdx="2" presStyleCnt="12"/>
      <dgm:spPr>
        <a:xfrm>
          <a:off x="1560195" y="1369970"/>
          <a:ext cx="6240780" cy="0"/>
        </a:xfrm>
        <a:prstGeom prst="line">
          <a:avLst/>
        </a:prstGeom>
        <a:solidFill>
          <a:srgbClr val="B56C3B">
            <a:hueOff val="0"/>
            <a:satOff val="0"/>
            <a:lumOff val="0"/>
            <a:alphaOff val="0"/>
          </a:srgbClr>
        </a:solidFill>
        <a:ln w="25400" cap="flat" cmpd="sng" algn="ctr">
          <a:solidFill>
            <a:srgbClr val="B56C3B">
              <a:tint val="50000"/>
              <a:hueOff val="0"/>
              <a:satOff val="0"/>
              <a:lumOff val="0"/>
              <a:alphaOff val="0"/>
            </a:srgbClr>
          </a:solidFill>
          <a:prstDash val="solid"/>
        </a:ln>
        <a:effectLst/>
      </dgm:spPr>
      <dgm:t>
        <a:bodyPr/>
        <a:lstStyle/>
        <a:p>
          <a:endParaRPr lang="en-US"/>
        </a:p>
      </dgm:t>
    </dgm:pt>
    <dgm:pt modelId="{E6A69846-9C1B-416E-8CBE-C23801C448EF}" type="pres">
      <dgm:prSet presAssocID="{93FD870F-873A-4CA6-A347-76A848B657A7}" presName="vertSpace2b" presStyleCnt="0"/>
      <dgm:spPr/>
    </dgm:pt>
    <dgm:pt modelId="{E134E1AF-233F-4183-894A-BD149EFCCCDC}" type="pres">
      <dgm:prSet presAssocID="{04182C11-E158-430F-9A6D-3599DAF0911E}" presName="thickLine" presStyleLbl="alignNode1" presStyleIdx="2" presStyleCnt="7"/>
      <dgm:spPr>
        <a:xfrm>
          <a:off x="0" y="1386482"/>
          <a:ext cx="7800976" cy="0"/>
        </a:xfrm>
        <a:prstGeom prst="line">
          <a:avLst/>
        </a:prstGeom>
        <a:solidFill>
          <a:srgbClr val="B56C3B">
            <a:hueOff val="0"/>
            <a:satOff val="0"/>
            <a:lumOff val="0"/>
            <a:alphaOff val="0"/>
          </a:srgbClr>
        </a:solidFill>
        <a:ln w="25400" cap="flat" cmpd="sng" algn="ctr">
          <a:solidFill>
            <a:srgbClr val="B56C3B">
              <a:hueOff val="0"/>
              <a:satOff val="0"/>
              <a:lumOff val="0"/>
              <a:alphaOff val="0"/>
            </a:srgbClr>
          </a:solidFill>
          <a:prstDash val="solid"/>
        </a:ln>
        <a:effectLst/>
      </dgm:spPr>
      <dgm:t>
        <a:bodyPr/>
        <a:lstStyle/>
        <a:p>
          <a:endParaRPr lang="en-US"/>
        </a:p>
      </dgm:t>
    </dgm:pt>
    <dgm:pt modelId="{1672E70E-4A47-4688-B016-B03262B7DCC1}" type="pres">
      <dgm:prSet presAssocID="{04182C11-E158-430F-9A6D-3599DAF0911E}" presName="horz1" presStyleCnt="0"/>
      <dgm:spPr/>
    </dgm:pt>
    <dgm:pt modelId="{ED2BFDE1-57C8-42AF-88F8-67A814448715}" type="pres">
      <dgm:prSet presAssocID="{04182C11-E158-430F-9A6D-3599DAF0911E}" presName="tx1" presStyleLbl="revTx" presStyleIdx="5" presStyleCnt="19"/>
      <dgm:spPr>
        <a:prstGeom prst="rect">
          <a:avLst/>
        </a:prstGeom>
      </dgm:spPr>
      <dgm:t>
        <a:bodyPr/>
        <a:lstStyle/>
        <a:p>
          <a:endParaRPr lang="en-US"/>
        </a:p>
      </dgm:t>
    </dgm:pt>
    <dgm:pt modelId="{BE79F7FE-5E97-4524-869E-7C9DF39FA5D9}" type="pres">
      <dgm:prSet presAssocID="{04182C11-E158-430F-9A6D-3599DAF0911E}" presName="vert1" presStyleCnt="0"/>
      <dgm:spPr/>
    </dgm:pt>
    <dgm:pt modelId="{161383F9-1B00-4027-9A8A-1DEA314EBC45}" type="pres">
      <dgm:prSet presAssocID="{298C7C72-BDA1-42E5-98A3-2DAE9434CBDD}" presName="vertSpace2a" presStyleCnt="0"/>
      <dgm:spPr/>
    </dgm:pt>
    <dgm:pt modelId="{FAA794AA-274E-40D6-AE03-2EC05E0362CF}" type="pres">
      <dgm:prSet presAssocID="{298C7C72-BDA1-42E5-98A3-2DAE9434CBDD}" presName="horz2" presStyleCnt="0"/>
      <dgm:spPr/>
    </dgm:pt>
    <dgm:pt modelId="{0D2B0C22-D105-4622-A841-DB07979E054B}" type="pres">
      <dgm:prSet presAssocID="{298C7C72-BDA1-42E5-98A3-2DAE9434CBDD}" presName="horzSpace2" presStyleCnt="0"/>
      <dgm:spPr/>
    </dgm:pt>
    <dgm:pt modelId="{1E4EFEAA-DDD3-4809-885E-83B5305EADE6}" type="pres">
      <dgm:prSet presAssocID="{298C7C72-BDA1-42E5-98A3-2DAE9434CBDD}" presName="tx2" presStyleLbl="revTx" presStyleIdx="6" presStyleCnt="19"/>
      <dgm:spPr>
        <a:prstGeom prst="rect">
          <a:avLst/>
        </a:prstGeom>
      </dgm:spPr>
      <dgm:t>
        <a:bodyPr/>
        <a:lstStyle/>
        <a:p>
          <a:endParaRPr lang="en-US"/>
        </a:p>
      </dgm:t>
    </dgm:pt>
    <dgm:pt modelId="{84E3E7AF-8BB5-48D9-B67D-065516219A82}" type="pres">
      <dgm:prSet presAssocID="{298C7C72-BDA1-42E5-98A3-2DAE9434CBDD}" presName="vert2" presStyleCnt="0"/>
      <dgm:spPr/>
    </dgm:pt>
    <dgm:pt modelId="{E8CFED5E-1A50-4844-9712-58158AFF4B9A}" type="pres">
      <dgm:prSet presAssocID="{298C7C72-BDA1-42E5-98A3-2DAE9434CBDD}" presName="thinLine2b" presStyleLbl="callout" presStyleIdx="3" presStyleCnt="12"/>
      <dgm:spPr>
        <a:xfrm>
          <a:off x="1560195" y="1724699"/>
          <a:ext cx="6240780" cy="0"/>
        </a:xfrm>
        <a:prstGeom prst="line">
          <a:avLst/>
        </a:prstGeom>
        <a:solidFill>
          <a:srgbClr val="B56C3B">
            <a:hueOff val="0"/>
            <a:satOff val="0"/>
            <a:lumOff val="0"/>
            <a:alphaOff val="0"/>
          </a:srgbClr>
        </a:solidFill>
        <a:ln w="25400" cap="flat" cmpd="sng" algn="ctr">
          <a:solidFill>
            <a:srgbClr val="B56C3B">
              <a:tint val="50000"/>
              <a:hueOff val="0"/>
              <a:satOff val="0"/>
              <a:lumOff val="0"/>
              <a:alphaOff val="0"/>
            </a:srgbClr>
          </a:solidFill>
          <a:prstDash val="solid"/>
        </a:ln>
        <a:effectLst/>
      </dgm:spPr>
      <dgm:t>
        <a:bodyPr/>
        <a:lstStyle/>
        <a:p>
          <a:endParaRPr lang="en-US"/>
        </a:p>
      </dgm:t>
    </dgm:pt>
    <dgm:pt modelId="{AF65340A-D421-4250-8A10-4BD210D5C08F}" type="pres">
      <dgm:prSet presAssocID="{298C7C72-BDA1-42E5-98A3-2DAE9434CBDD}" presName="vertSpace2b" presStyleCnt="0"/>
      <dgm:spPr/>
    </dgm:pt>
    <dgm:pt modelId="{506CF58B-76BA-474B-BFEA-AA173FE0878C}" type="pres">
      <dgm:prSet presAssocID="{6F4ABFA4-A731-421F-AC77-477FFD9A8B65}" presName="horz2" presStyleCnt="0"/>
      <dgm:spPr/>
    </dgm:pt>
    <dgm:pt modelId="{123C78BC-2E37-401E-873F-8A6145274215}" type="pres">
      <dgm:prSet presAssocID="{6F4ABFA4-A731-421F-AC77-477FFD9A8B65}" presName="horzSpace2" presStyleCnt="0"/>
      <dgm:spPr/>
    </dgm:pt>
    <dgm:pt modelId="{D9B789B0-8201-48F7-B086-5E11048087FD}" type="pres">
      <dgm:prSet presAssocID="{6F4ABFA4-A731-421F-AC77-477FFD9A8B65}" presName="tx2" presStyleLbl="revTx" presStyleIdx="7" presStyleCnt="19"/>
      <dgm:spPr>
        <a:prstGeom prst="rect">
          <a:avLst/>
        </a:prstGeom>
      </dgm:spPr>
      <dgm:t>
        <a:bodyPr/>
        <a:lstStyle/>
        <a:p>
          <a:endParaRPr lang="en-US"/>
        </a:p>
      </dgm:t>
    </dgm:pt>
    <dgm:pt modelId="{59E3534F-1D6A-4E03-B2C3-4A13A9623C27}" type="pres">
      <dgm:prSet presAssocID="{6F4ABFA4-A731-421F-AC77-477FFD9A8B65}" presName="vert2" presStyleCnt="0"/>
      <dgm:spPr/>
    </dgm:pt>
    <dgm:pt modelId="{99C0E498-60F4-497A-A9ED-92E87CCDE15D}" type="pres">
      <dgm:prSet presAssocID="{6F4ABFA4-A731-421F-AC77-477FFD9A8B65}" presName="thinLine2b" presStyleLbl="callout" presStyleIdx="4" presStyleCnt="12" custLinFactNeighborY="-59916"/>
      <dgm:spPr>
        <a:xfrm>
          <a:off x="1560195" y="2062915"/>
          <a:ext cx="6240780" cy="0"/>
        </a:xfrm>
        <a:prstGeom prst="line">
          <a:avLst/>
        </a:prstGeom>
        <a:solidFill>
          <a:srgbClr val="B56C3B">
            <a:hueOff val="0"/>
            <a:satOff val="0"/>
            <a:lumOff val="0"/>
            <a:alphaOff val="0"/>
          </a:srgbClr>
        </a:solidFill>
        <a:ln w="25400" cap="flat" cmpd="sng" algn="ctr">
          <a:solidFill>
            <a:srgbClr val="B56C3B">
              <a:tint val="50000"/>
              <a:hueOff val="0"/>
              <a:satOff val="0"/>
              <a:lumOff val="0"/>
              <a:alphaOff val="0"/>
            </a:srgbClr>
          </a:solidFill>
          <a:prstDash val="solid"/>
        </a:ln>
        <a:effectLst/>
      </dgm:spPr>
      <dgm:t>
        <a:bodyPr/>
        <a:lstStyle/>
        <a:p>
          <a:endParaRPr lang="en-US"/>
        </a:p>
      </dgm:t>
    </dgm:pt>
    <dgm:pt modelId="{2280A5CC-C59F-4BB5-9F54-F99A23C1600C}" type="pres">
      <dgm:prSet presAssocID="{6F4ABFA4-A731-421F-AC77-477FFD9A8B65}" presName="vertSpace2b" presStyleCnt="0"/>
      <dgm:spPr/>
    </dgm:pt>
    <dgm:pt modelId="{A8183049-F541-4CE3-AE09-E3A0520E263C}" type="pres">
      <dgm:prSet presAssocID="{662611BB-1223-42D4-8DD8-EEB6DF28B3F0}" presName="thickLine" presStyleLbl="alignNode1" presStyleIdx="3" presStyleCnt="7" custLinFactNeighborY="-2785"/>
      <dgm:spPr>
        <a:xfrm>
          <a:off x="0" y="2079427"/>
          <a:ext cx="7800976" cy="0"/>
        </a:xfrm>
        <a:prstGeom prst="line">
          <a:avLst/>
        </a:prstGeom>
        <a:solidFill>
          <a:srgbClr val="B56C3B">
            <a:hueOff val="0"/>
            <a:satOff val="0"/>
            <a:lumOff val="0"/>
            <a:alphaOff val="0"/>
          </a:srgbClr>
        </a:solidFill>
        <a:ln w="25400" cap="flat" cmpd="sng" algn="ctr">
          <a:solidFill>
            <a:srgbClr val="B56C3B">
              <a:hueOff val="0"/>
              <a:satOff val="0"/>
              <a:lumOff val="0"/>
              <a:alphaOff val="0"/>
            </a:srgbClr>
          </a:solidFill>
          <a:prstDash val="solid"/>
        </a:ln>
        <a:effectLst/>
      </dgm:spPr>
      <dgm:t>
        <a:bodyPr/>
        <a:lstStyle/>
        <a:p>
          <a:endParaRPr lang="en-US"/>
        </a:p>
      </dgm:t>
    </dgm:pt>
    <dgm:pt modelId="{B0585535-5BC7-43F5-B973-0BA1F8CA2E5E}" type="pres">
      <dgm:prSet presAssocID="{662611BB-1223-42D4-8DD8-EEB6DF28B3F0}" presName="horz1" presStyleCnt="0"/>
      <dgm:spPr/>
    </dgm:pt>
    <dgm:pt modelId="{16AF5420-4E9B-42C1-B316-FA351339D325}" type="pres">
      <dgm:prSet presAssocID="{662611BB-1223-42D4-8DD8-EEB6DF28B3F0}" presName="tx1" presStyleLbl="revTx" presStyleIdx="8" presStyleCnt="19"/>
      <dgm:spPr>
        <a:prstGeom prst="rect">
          <a:avLst/>
        </a:prstGeom>
      </dgm:spPr>
      <dgm:t>
        <a:bodyPr/>
        <a:lstStyle/>
        <a:p>
          <a:endParaRPr lang="en-US"/>
        </a:p>
      </dgm:t>
    </dgm:pt>
    <dgm:pt modelId="{0C964B26-5D32-4564-8EBD-8AC33D535A9B}" type="pres">
      <dgm:prSet presAssocID="{662611BB-1223-42D4-8DD8-EEB6DF28B3F0}" presName="vert1" presStyleCnt="0"/>
      <dgm:spPr/>
    </dgm:pt>
    <dgm:pt modelId="{1729FE9F-79AD-4C1D-917E-1CB00577B125}" type="pres">
      <dgm:prSet presAssocID="{D678D401-1CAA-4D5B-95DD-EBD6E1522DE3}" presName="vertSpace2a" presStyleCnt="0"/>
      <dgm:spPr/>
    </dgm:pt>
    <dgm:pt modelId="{3EEE7E0C-35F1-417E-8249-E081B6303C57}" type="pres">
      <dgm:prSet presAssocID="{D678D401-1CAA-4D5B-95DD-EBD6E1522DE3}" presName="horz2" presStyleCnt="0"/>
      <dgm:spPr/>
    </dgm:pt>
    <dgm:pt modelId="{202C8F0D-90D6-4BC4-BC5E-B7A8B019B34A}" type="pres">
      <dgm:prSet presAssocID="{D678D401-1CAA-4D5B-95DD-EBD6E1522DE3}" presName="horzSpace2" presStyleCnt="0"/>
      <dgm:spPr/>
    </dgm:pt>
    <dgm:pt modelId="{830FFD32-109A-486D-9E7D-5FD84069061F}" type="pres">
      <dgm:prSet presAssocID="{D678D401-1CAA-4D5B-95DD-EBD6E1522DE3}" presName="tx2" presStyleLbl="revTx" presStyleIdx="9" presStyleCnt="19"/>
      <dgm:spPr>
        <a:prstGeom prst="rect">
          <a:avLst/>
        </a:prstGeom>
      </dgm:spPr>
      <dgm:t>
        <a:bodyPr/>
        <a:lstStyle/>
        <a:p>
          <a:endParaRPr lang="en-US"/>
        </a:p>
      </dgm:t>
    </dgm:pt>
    <dgm:pt modelId="{31600FE3-97DF-40D9-854E-45892A2CB77F}" type="pres">
      <dgm:prSet presAssocID="{D678D401-1CAA-4D5B-95DD-EBD6E1522DE3}" presName="vert2" presStyleCnt="0"/>
      <dgm:spPr/>
    </dgm:pt>
    <dgm:pt modelId="{7EB9E0D6-FB92-4A6D-B119-81993174EAC4}" type="pres">
      <dgm:prSet presAssocID="{D678D401-1CAA-4D5B-95DD-EBD6E1522DE3}" presName="thinLine2b" presStyleLbl="callout" presStyleIdx="5" presStyleCnt="12"/>
      <dgm:spPr>
        <a:xfrm>
          <a:off x="1560195" y="2417644"/>
          <a:ext cx="6240780" cy="0"/>
        </a:xfrm>
        <a:prstGeom prst="line">
          <a:avLst/>
        </a:prstGeom>
        <a:solidFill>
          <a:srgbClr val="B56C3B">
            <a:hueOff val="0"/>
            <a:satOff val="0"/>
            <a:lumOff val="0"/>
            <a:alphaOff val="0"/>
          </a:srgbClr>
        </a:solidFill>
        <a:ln w="25400" cap="flat" cmpd="sng" algn="ctr">
          <a:solidFill>
            <a:srgbClr val="B56C3B">
              <a:tint val="50000"/>
              <a:hueOff val="0"/>
              <a:satOff val="0"/>
              <a:lumOff val="0"/>
              <a:alphaOff val="0"/>
            </a:srgbClr>
          </a:solidFill>
          <a:prstDash val="solid"/>
        </a:ln>
        <a:effectLst/>
      </dgm:spPr>
      <dgm:t>
        <a:bodyPr/>
        <a:lstStyle/>
        <a:p>
          <a:endParaRPr lang="en-US"/>
        </a:p>
      </dgm:t>
    </dgm:pt>
    <dgm:pt modelId="{4CA35C4C-ACD8-47DC-BE1D-45C61DD9598D}" type="pres">
      <dgm:prSet presAssocID="{D678D401-1CAA-4D5B-95DD-EBD6E1522DE3}" presName="vertSpace2b" presStyleCnt="0"/>
      <dgm:spPr/>
    </dgm:pt>
    <dgm:pt modelId="{7CE9140B-A428-44E2-94C8-FF78255014F5}" type="pres">
      <dgm:prSet presAssocID="{4564F5E0-A5D0-4EE3-8D27-B3A3E987035A}" presName="horz2" presStyleCnt="0"/>
      <dgm:spPr/>
    </dgm:pt>
    <dgm:pt modelId="{AF207992-BF91-4476-8D52-FB8CDAD3DF93}" type="pres">
      <dgm:prSet presAssocID="{4564F5E0-A5D0-4EE3-8D27-B3A3E987035A}" presName="horzSpace2" presStyleCnt="0"/>
      <dgm:spPr/>
    </dgm:pt>
    <dgm:pt modelId="{C1D70458-44C9-4778-9565-9C85E614F294}" type="pres">
      <dgm:prSet presAssocID="{4564F5E0-A5D0-4EE3-8D27-B3A3E987035A}" presName="tx2" presStyleLbl="revTx" presStyleIdx="10" presStyleCnt="19"/>
      <dgm:spPr>
        <a:prstGeom prst="rect">
          <a:avLst/>
        </a:prstGeom>
      </dgm:spPr>
      <dgm:t>
        <a:bodyPr/>
        <a:lstStyle/>
        <a:p>
          <a:endParaRPr lang="en-US"/>
        </a:p>
      </dgm:t>
    </dgm:pt>
    <dgm:pt modelId="{5945240B-B9B1-4A85-AFA1-4E642537BB39}" type="pres">
      <dgm:prSet presAssocID="{4564F5E0-A5D0-4EE3-8D27-B3A3E987035A}" presName="vert2" presStyleCnt="0"/>
      <dgm:spPr/>
    </dgm:pt>
    <dgm:pt modelId="{C2430B71-CCD4-47A0-AE66-500C41A009AA}" type="pres">
      <dgm:prSet presAssocID="{4564F5E0-A5D0-4EE3-8D27-B3A3E987035A}" presName="thinLine2b" presStyleLbl="callout" presStyleIdx="6" presStyleCnt="12" custLinFactNeighborY="59917"/>
      <dgm:spPr>
        <a:xfrm>
          <a:off x="1560195" y="2755860"/>
          <a:ext cx="6240780" cy="0"/>
        </a:xfrm>
        <a:prstGeom prst="line">
          <a:avLst/>
        </a:prstGeom>
        <a:solidFill>
          <a:srgbClr val="B56C3B">
            <a:hueOff val="0"/>
            <a:satOff val="0"/>
            <a:lumOff val="0"/>
            <a:alphaOff val="0"/>
          </a:srgbClr>
        </a:solidFill>
        <a:ln w="25400" cap="flat" cmpd="sng" algn="ctr">
          <a:solidFill>
            <a:srgbClr val="B56C3B">
              <a:tint val="50000"/>
              <a:hueOff val="0"/>
              <a:satOff val="0"/>
              <a:lumOff val="0"/>
              <a:alphaOff val="0"/>
            </a:srgbClr>
          </a:solidFill>
          <a:prstDash val="solid"/>
        </a:ln>
        <a:effectLst/>
      </dgm:spPr>
      <dgm:t>
        <a:bodyPr/>
        <a:lstStyle/>
        <a:p>
          <a:endParaRPr lang="en-US"/>
        </a:p>
      </dgm:t>
    </dgm:pt>
    <dgm:pt modelId="{B4AFB666-9A40-4053-93CB-08FA6489C3E7}" type="pres">
      <dgm:prSet presAssocID="{4564F5E0-A5D0-4EE3-8D27-B3A3E987035A}" presName="vertSpace2b" presStyleCnt="0"/>
      <dgm:spPr/>
    </dgm:pt>
    <dgm:pt modelId="{D4669207-A3A8-4A6C-B9A7-C4BD4F2F2557}" type="pres">
      <dgm:prSet presAssocID="{944DE4C8-963C-4201-8DDA-C7A059699B8E}" presName="thickLine" presStyleLbl="alignNode1" presStyleIdx="4" presStyleCnt="7"/>
      <dgm:spPr>
        <a:xfrm>
          <a:off x="0" y="2772372"/>
          <a:ext cx="7800976" cy="0"/>
        </a:xfrm>
        <a:prstGeom prst="line">
          <a:avLst/>
        </a:prstGeom>
        <a:solidFill>
          <a:srgbClr val="B56C3B">
            <a:hueOff val="0"/>
            <a:satOff val="0"/>
            <a:lumOff val="0"/>
            <a:alphaOff val="0"/>
          </a:srgbClr>
        </a:solidFill>
        <a:ln w="25400" cap="flat" cmpd="sng" algn="ctr">
          <a:solidFill>
            <a:srgbClr val="B56C3B">
              <a:hueOff val="0"/>
              <a:satOff val="0"/>
              <a:lumOff val="0"/>
              <a:alphaOff val="0"/>
            </a:srgbClr>
          </a:solidFill>
          <a:prstDash val="solid"/>
        </a:ln>
        <a:effectLst/>
      </dgm:spPr>
      <dgm:t>
        <a:bodyPr/>
        <a:lstStyle/>
        <a:p>
          <a:endParaRPr lang="en-US"/>
        </a:p>
      </dgm:t>
    </dgm:pt>
    <dgm:pt modelId="{70F7BAE4-5D63-4E70-B13F-EA7ACE908B05}" type="pres">
      <dgm:prSet presAssocID="{944DE4C8-963C-4201-8DDA-C7A059699B8E}" presName="horz1" presStyleCnt="0"/>
      <dgm:spPr/>
    </dgm:pt>
    <dgm:pt modelId="{DB89CC29-87AE-44B0-BF55-FAC88499BEFE}" type="pres">
      <dgm:prSet presAssocID="{944DE4C8-963C-4201-8DDA-C7A059699B8E}" presName="tx1" presStyleLbl="revTx" presStyleIdx="11" presStyleCnt="19"/>
      <dgm:spPr>
        <a:prstGeom prst="rect">
          <a:avLst/>
        </a:prstGeom>
      </dgm:spPr>
      <dgm:t>
        <a:bodyPr/>
        <a:lstStyle/>
        <a:p>
          <a:endParaRPr lang="en-US"/>
        </a:p>
      </dgm:t>
    </dgm:pt>
    <dgm:pt modelId="{4B100869-DB2E-4DBD-B169-9D50FF4E00DB}" type="pres">
      <dgm:prSet presAssocID="{944DE4C8-963C-4201-8DDA-C7A059699B8E}" presName="vert1" presStyleCnt="0"/>
      <dgm:spPr/>
    </dgm:pt>
    <dgm:pt modelId="{3932284E-9520-4984-AD20-51E146D05DEB}" type="pres">
      <dgm:prSet presAssocID="{5F58EB11-2498-490D-8D4E-F31F5199F490}" presName="vertSpace2a" presStyleCnt="0"/>
      <dgm:spPr/>
    </dgm:pt>
    <dgm:pt modelId="{D2F66C92-F764-4ABF-BE7B-3A4F39F9997A}" type="pres">
      <dgm:prSet presAssocID="{5F58EB11-2498-490D-8D4E-F31F5199F490}" presName="horz2" presStyleCnt="0"/>
      <dgm:spPr/>
    </dgm:pt>
    <dgm:pt modelId="{DD1E997B-BA56-4070-8929-A1609F9B44F4}" type="pres">
      <dgm:prSet presAssocID="{5F58EB11-2498-490D-8D4E-F31F5199F490}" presName="horzSpace2" presStyleCnt="0"/>
      <dgm:spPr/>
    </dgm:pt>
    <dgm:pt modelId="{164A0557-3FE1-458F-9590-EA2A5B67E777}" type="pres">
      <dgm:prSet presAssocID="{5F58EB11-2498-490D-8D4E-F31F5199F490}" presName="tx2" presStyleLbl="revTx" presStyleIdx="12" presStyleCnt="19"/>
      <dgm:spPr>
        <a:prstGeom prst="rect">
          <a:avLst/>
        </a:prstGeom>
      </dgm:spPr>
      <dgm:t>
        <a:bodyPr/>
        <a:lstStyle/>
        <a:p>
          <a:endParaRPr lang="en-US"/>
        </a:p>
      </dgm:t>
    </dgm:pt>
    <dgm:pt modelId="{41DBDE3C-A8EA-4E50-A35A-ABCCE49AF174}" type="pres">
      <dgm:prSet presAssocID="{5F58EB11-2498-490D-8D4E-F31F5199F490}" presName="vert2" presStyleCnt="0"/>
      <dgm:spPr/>
    </dgm:pt>
    <dgm:pt modelId="{9D8ACD70-F0AB-4CB0-BDF1-BA728606F78A}" type="pres">
      <dgm:prSet presAssocID="{5F58EB11-2498-490D-8D4E-F31F5199F490}" presName="thinLine2b" presStyleLbl="callout" presStyleIdx="7" presStyleCnt="12"/>
      <dgm:spPr>
        <a:xfrm>
          <a:off x="1560195" y="3110589"/>
          <a:ext cx="6240780" cy="0"/>
        </a:xfrm>
        <a:prstGeom prst="line">
          <a:avLst/>
        </a:prstGeom>
        <a:solidFill>
          <a:srgbClr val="B56C3B">
            <a:hueOff val="0"/>
            <a:satOff val="0"/>
            <a:lumOff val="0"/>
            <a:alphaOff val="0"/>
          </a:srgbClr>
        </a:solidFill>
        <a:ln w="25400" cap="flat" cmpd="sng" algn="ctr">
          <a:solidFill>
            <a:srgbClr val="B56C3B">
              <a:tint val="50000"/>
              <a:hueOff val="0"/>
              <a:satOff val="0"/>
              <a:lumOff val="0"/>
              <a:alphaOff val="0"/>
            </a:srgbClr>
          </a:solidFill>
          <a:prstDash val="solid"/>
        </a:ln>
        <a:effectLst/>
      </dgm:spPr>
      <dgm:t>
        <a:bodyPr/>
        <a:lstStyle/>
        <a:p>
          <a:endParaRPr lang="en-US"/>
        </a:p>
      </dgm:t>
    </dgm:pt>
    <dgm:pt modelId="{B5F52EC2-CAD1-45D5-9411-5100A904119E}" type="pres">
      <dgm:prSet presAssocID="{5F58EB11-2498-490D-8D4E-F31F5199F490}" presName="vertSpace2b" presStyleCnt="0"/>
      <dgm:spPr/>
    </dgm:pt>
    <dgm:pt modelId="{D7676317-6855-4ACE-9D5B-E6AE670FEE22}" type="pres">
      <dgm:prSet presAssocID="{E0885A76-D9D6-4F75-AB5A-15BC6CAEBEA5}" presName="horz2" presStyleCnt="0"/>
      <dgm:spPr/>
    </dgm:pt>
    <dgm:pt modelId="{599326BD-9CC8-4B56-AA13-6521E84AA93D}" type="pres">
      <dgm:prSet presAssocID="{E0885A76-D9D6-4F75-AB5A-15BC6CAEBEA5}" presName="horzSpace2" presStyleCnt="0"/>
      <dgm:spPr/>
    </dgm:pt>
    <dgm:pt modelId="{068E1E93-8AA5-49A0-8C5E-E143B58ECFF7}" type="pres">
      <dgm:prSet presAssocID="{E0885A76-D9D6-4F75-AB5A-15BC6CAEBEA5}" presName="tx2" presStyleLbl="revTx" presStyleIdx="13" presStyleCnt="19"/>
      <dgm:spPr>
        <a:prstGeom prst="rect">
          <a:avLst/>
        </a:prstGeom>
      </dgm:spPr>
      <dgm:t>
        <a:bodyPr/>
        <a:lstStyle/>
        <a:p>
          <a:endParaRPr lang="en-US"/>
        </a:p>
      </dgm:t>
    </dgm:pt>
    <dgm:pt modelId="{09A28E79-9ADF-4724-8C9F-21AA1A16BC67}" type="pres">
      <dgm:prSet presAssocID="{E0885A76-D9D6-4F75-AB5A-15BC6CAEBEA5}" presName="vert2" presStyleCnt="0"/>
      <dgm:spPr/>
    </dgm:pt>
    <dgm:pt modelId="{70547B6C-FC23-45DC-8934-D1A43D60684E}" type="pres">
      <dgm:prSet presAssocID="{E0885A76-D9D6-4F75-AB5A-15BC6CAEBEA5}" presName="thinLine2b" presStyleLbl="callout" presStyleIdx="8" presStyleCnt="12"/>
      <dgm:spPr>
        <a:xfrm>
          <a:off x="1560195" y="3448806"/>
          <a:ext cx="6240780" cy="0"/>
        </a:xfrm>
        <a:prstGeom prst="line">
          <a:avLst/>
        </a:prstGeom>
        <a:solidFill>
          <a:srgbClr val="B56C3B">
            <a:hueOff val="0"/>
            <a:satOff val="0"/>
            <a:lumOff val="0"/>
            <a:alphaOff val="0"/>
          </a:srgbClr>
        </a:solidFill>
        <a:ln w="25400" cap="flat" cmpd="sng" algn="ctr">
          <a:solidFill>
            <a:srgbClr val="B56C3B">
              <a:tint val="50000"/>
              <a:hueOff val="0"/>
              <a:satOff val="0"/>
              <a:lumOff val="0"/>
              <a:alphaOff val="0"/>
            </a:srgbClr>
          </a:solidFill>
          <a:prstDash val="solid"/>
        </a:ln>
        <a:effectLst/>
      </dgm:spPr>
      <dgm:t>
        <a:bodyPr/>
        <a:lstStyle/>
        <a:p>
          <a:endParaRPr lang="en-US"/>
        </a:p>
      </dgm:t>
    </dgm:pt>
    <dgm:pt modelId="{E276912E-9CF7-4931-9194-EBD429F96E74}" type="pres">
      <dgm:prSet presAssocID="{E0885A76-D9D6-4F75-AB5A-15BC6CAEBEA5}" presName="vertSpace2b" presStyleCnt="0"/>
      <dgm:spPr/>
    </dgm:pt>
    <dgm:pt modelId="{27AE1429-B33A-41B0-90A9-684B9780459A}" type="pres">
      <dgm:prSet presAssocID="{3FA42BDA-5F72-4A49-B2EF-C408AC6DA891}" presName="thickLine" presStyleLbl="alignNode1" presStyleIdx="5" presStyleCnt="7" custLinFactNeighborY="-2785"/>
      <dgm:spPr>
        <a:xfrm>
          <a:off x="0" y="3465317"/>
          <a:ext cx="7800976" cy="0"/>
        </a:xfrm>
        <a:prstGeom prst="line">
          <a:avLst/>
        </a:prstGeom>
        <a:solidFill>
          <a:srgbClr val="B56C3B">
            <a:hueOff val="0"/>
            <a:satOff val="0"/>
            <a:lumOff val="0"/>
            <a:alphaOff val="0"/>
          </a:srgbClr>
        </a:solidFill>
        <a:ln w="25400" cap="flat" cmpd="sng" algn="ctr">
          <a:solidFill>
            <a:srgbClr val="B56C3B">
              <a:hueOff val="0"/>
              <a:satOff val="0"/>
              <a:lumOff val="0"/>
              <a:alphaOff val="0"/>
            </a:srgbClr>
          </a:solidFill>
          <a:prstDash val="solid"/>
        </a:ln>
        <a:effectLst/>
      </dgm:spPr>
      <dgm:t>
        <a:bodyPr/>
        <a:lstStyle/>
        <a:p>
          <a:endParaRPr lang="en-US"/>
        </a:p>
      </dgm:t>
    </dgm:pt>
    <dgm:pt modelId="{7F960B85-AB5D-4233-A949-2F045874591A}" type="pres">
      <dgm:prSet presAssocID="{3FA42BDA-5F72-4A49-B2EF-C408AC6DA891}" presName="horz1" presStyleCnt="0"/>
      <dgm:spPr/>
    </dgm:pt>
    <dgm:pt modelId="{A9B94C6C-5F82-42E0-B2FD-CEB0C5750CFD}" type="pres">
      <dgm:prSet presAssocID="{3FA42BDA-5F72-4A49-B2EF-C408AC6DA891}" presName="tx1" presStyleLbl="revTx" presStyleIdx="14" presStyleCnt="19"/>
      <dgm:spPr>
        <a:prstGeom prst="rect">
          <a:avLst/>
        </a:prstGeom>
      </dgm:spPr>
      <dgm:t>
        <a:bodyPr/>
        <a:lstStyle/>
        <a:p>
          <a:endParaRPr lang="en-US"/>
        </a:p>
      </dgm:t>
    </dgm:pt>
    <dgm:pt modelId="{62AE21B5-971C-4D1E-83C2-1CAB55908037}" type="pres">
      <dgm:prSet presAssocID="{3FA42BDA-5F72-4A49-B2EF-C408AC6DA891}" presName="vert1" presStyleCnt="0"/>
      <dgm:spPr/>
    </dgm:pt>
    <dgm:pt modelId="{E75D9135-1E4F-42DA-A5DC-42FE99454809}" type="pres">
      <dgm:prSet presAssocID="{34756A6E-C29D-44B3-83A5-BDD66BBFB293}" presName="vertSpace2a" presStyleCnt="0"/>
      <dgm:spPr/>
    </dgm:pt>
    <dgm:pt modelId="{2695FDEB-D976-45B6-AC16-445405D30DE1}" type="pres">
      <dgm:prSet presAssocID="{34756A6E-C29D-44B3-83A5-BDD66BBFB293}" presName="horz2" presStyleCnt="0"/>
      <dgm:spPr/>
    </dgm:pt>
    <dgm:pt modelId="{E1195D80-107B-49CC-947F-825696FA09B5}" type="pres">
      <dgm:prSet presAssocID="{34756A6E-C29D-44B3-83A5-BDD66BBFB293}" presName="horzSpace2" presStyleCnt="0"/>
      <dgm:spPr/>
    </dgm:pt>
    <dgm:pt modelId="{DC718D2D-E6CC-4DCC-9D89-CB80A42A0F7F}" type="pres">
      <dgm:prSet presAssocID="{34756A6E-C29D-44B3-83A5-BDD66BBFB293}" presName="tx2" presStyleLbl="revTx" presStyleIdx="15" presStyleCnt="19"/>
      <dgm:spPr>
        <a:prstGeom prst="rect">
          <a:avLst/>
        </a:prstGeom>
      </dgm:spPr>
      <dgm:t>
        <a:bodyPr/>
        <a:lstStyle/>
        <a:p>
          <a:endParaRPr lang="en-US"/>
        </a:p>
      </dgm:t>
    </dgm:pt>
    <dgm:pt modelId="{96195674-3D12-4169-AD5C-5891458E372C}" type="pres">
      <dgm:prSet presAssocID="{34756A6E-C29D-44B3-83A5-BDD66BBFB293}" presName="vert2" presStyleCnt="0"/>
      <dgm:spPr/>
    </dgm:pt>
    <dgm:pt modelId="{B03DE98F-8EAC-40A9-A9DF-54DA4FAE2207}" type="pres">
      <dgm:prSet presAssocID="{34756A6E-C29D-44B3-83A5-BDD66BBFB293}" presName="thinLine2b" presStyleLbl="callout" presStyleIdx="9" presStyleCnt="12"/>
      <dgm:spPr>
        <a:xfrm>
          <a:off x="1560195" y="3803534"/>
          <a:ext cx="6240780" cy="0"/>
        </a:xfrm>
        <a:prstGeom prst="line">
          <a:avLst/>
        </a:prstGeom>
        <a:solidFill>
          <a:srgbClr val="B56C3B">
            <a:hueOff val="0"/>
            <a:satOff val="0"/>
            <a:lumOff val="0"/>
            <a:alphaOff val="0"/>
          </a:srgbClr>
        </a:solidFill>
        <a:ln w="25400" cap="flat" cmpd="sng" algn="ctr">
          <a:solidFill>
            <a:srgbClr val="B56C3B">
              <a:tint val="50000"/>
              <a:hueOff val="0"/>
              <a:satOff val="0"/>
              <a:lumOff val="0"/>
              <a:alphaOff val="0"/>
            </a:srgbClr>
          </a:solidFill>
          <a:prstDash val="solid"/>
        </a:ln>
        <a:effectLst/>
      </dgm:spPr>
      <dgm:t>
        <a:bodyPr/>
        <a:lstStyle/>
        <a:p>
          <a:endParaRPr lang="en-US"/>
        </a:p>
      </dgm:t>
    </dgm:pt>
    <dgm:pt modelId="{890BB8FC-0EBD-4687-A767-69A920B27D78}" type="pres">
      <dgm:prSet presAssocID="{34756A6E-C29D-44B3-83A5-BDD66BBFB293}" presName="vertSpace2b" presStyleCnt="0"/>
      <dgm:spPr/>
    </dgm:pt>
    <dgm:pt modelId="{70EFE5A6-D6B9-4BAB-916F-6585D629C7BA}" type="pres">
      <dgm:prSet presAssocID="{1D050AD1-1F55-4328-99B4-136110A50F17}" presName="horz2" presStyleCnt="0"/>
      <dgm:spPr/>
    </dgm:pt>
    <dgm:pt modelId="{D8F05608-713B-4AA6-BF26-A00DB153DDFA}" type="pres">
      <dgm:prSet presAssocID="{1D050AD1-1F55-4328-99B4-136110A50F17}" presName="horzSpace2" presStyleCnt="0"/>
      <dgm:spPr/>
    </dgm:pt>
    <dgm:pt modelId="{E9C02B0E-65BA-4F46-B75D-D26B18DFC5A9}" type="pres">
      <dgm:prSet presAssocID="{1D050AD1-1F55-4328-99B4-136110A50F17}" presName="tx2" presStyleLbl="revTx" presStyleIdx="16" presStyleCnt="19"/>
      <dgm:spPr>
        <a:prstGeom prst="rect">
          <a:avLst/>
        </a:prstGeom>
      </dgm:spPr>
      <dgm:t>
        <a:bodyPr/>
        <a:lstStyle/>
        <a:p>
          <a:endParaRPr lang="en-US"/>
        </a:p>
      </dgm:t>
    </dgm:pt>
    <dgm:pt modelId="{D7E67150-527E-4245-B20B-14E72046A72B}" type="pres">
      <dgm:prSet presAssocID="{1D050AD1-1F55-4328-99B4-136110A50F17}" presName="vert2" presStyleCnt="0"/>
      <dgm:spPr/>
    </dgm:pt>
    <dgm:pt modelId="{438C52F2-D5A1-4CC1-A007-CA3CC9F594F2}" type="pres">
      <dgm:prSet presAssocID="{1D050AD1-1F55-4328-99B4-136110A50F17}" presName="thinLine2b" presStyleLbl="callout" presStyleIdx="10" presStyleCnt="12" custLinFactY="7783" custLinFactNeighborY="100000"/>
      <dgm:spPr>
        <a:xfrm>
          <a:off x="1560195" y="4141751"/>
          <a:ext cx="6240780" cy="0"/>
        </a:xfrm>
        <a:prstGeom prst="line">
          <a:avLst/>
        </a:prstGeom>
        <a:solidFill>
          <a:srgbClr val="B56C3B">
            <a:hueOff val="0"/>
            <a:satOff val="0"/>
            <a:lumOff val="0"/>
            <a:alphaOff val="0"/>
          </a:srgbClr>
        </a:solidFill>
        <a:ln w="25400" cap="flat" cmpd="sng" algn="ctr">
          <a:solidFill>
            <a:srgbClr val="B56C3B">
              <a:tint val="50000"/>
              <a:hueOff val="0"/>
              <a:satOff val="0"/>
              <a:lumOff val="0"/>
              <a:alphaOff val="0"/>
            </a:srgbClr>
          </a:solidFill>
          <a:prstDash val="solid"/>
        </a:ln>
        <a:effectLst/>
      </dgm:spPr>
      <dgm:t>
        <a:bodyPr/>
        <a:lstStyle/>
        <a:p>
          <a:endParaRPr lang="en-US"/>
        </a:p>
      </dgm:t>
    </dgm:pt>
    <dgm:pt modelId="{1A4AD42C-6407-4DA1-B634-48B717400846}" type="pres">
      <dgm:prSet presAssocID="{1D050AD1-1F55-4328-99B4-136110A50F17}" presName="vertSpace2b" presStyleCnt="0"/>
      <dgm:spPr/>
    </dgm:pt>
    <dgm:pt modelId="{4810AA86-7F21-412E-88D7-BAFDAC02056F}" type="pres">
      <dgm:prSet presAssocID="{B15C1B97-06B3-4472-8FA5-57CB60E69768}" presName="thickLine" presStyleLbl="alignNode1" presStyleIdx="6" presStyleCnt="7"/>
      <dgm:spPr>
        <a:xfrm>
          <a:off x="0" y="4158262"/>
          <a:ext cx="7800976" cy="0"/>
        </a:xfrm>
        <a:prstGeom prst="line">
          <a:avLst/>
        </a:prstGeom>
        <a:solidFill>
          <a:srgbClr val="B56C3B">
            <a:hueOff val="0"/>
            <a:satOff val="0"/>
            <a:lumOff val="0"/>
            <a:alphaOff val="0"/>
          </a:srgbClr>
        </a:solidFill>
        <a:ln w="25400" cap="flat" cmpd="sng" algn="ctr">
          <a:solidFill>
            <a:srgbClr val="B56C3B">
              <a:hueOff val="0"/>
              <a:satOff val="0"/>
              <a:lumOff val="0"/>
              <a:alphaOff val="0"/>
            </a:srgbClr>
          </a:solidFill>
          <a:prstDash val="solid"/>
        </a:ln>
        <a:effectLst/>
      </dgm:spPr>
      <dgm:t>
        <a:bodyPr/>
        <a:lstStyle/>
        <a:p>
          <a:endParaRPr lang="en-US"/>
        </a:p>
      </dgm:t>
    </dgm:pt>
    <dgm:pt modelId="{18064D1A-EFED-4377-A657-8BDD86295457}" type="pres">
      <dgm:prSet presAssocID="{B15C1B97-06B3-4472-8FA5-57CB60E69768}" presName="horz1" presStyleCnt="0"/>
      <dgm:spPr/>
    </dgm:pt>
    <dgm:pt modelId="{C2967127-7D78-491E-AEB6-2E3146E02239}" type="pres">
      <dgm:prSet presAssocID="{B15C1B97-06B3-4472-8FA5-57CB60E69768}" presName="tx1" presStyleLbl="revTx" presStyleIdx="17" presStyleCnt="19"/>
      <dgm:spPr>
        <a:prstGeom prst="rect">
          <a:avLst/>
        </a:prstGeom>
      </dgm:spPr>
      <dgm:t>
        <a:bodyPr/>
        <a:lstStyle/>
        <a:p>
          <a:endParaRPr lang="en-US"/>
        </a:p>
      </dgm:t>
    </dgm:pt>
    <dgm:pt modelId="{4A2A3FE4-F8A4-4550-B614-40D1BC0A8C05}" type="pres">
      <dgm:prSet presAssocID="{B15C1B97-06B3-4472-8FA5-57CB60E69768}" presName="vert1" presStyleCnt="0"/>
      <dgm:spPr/>
    </dgm:pt>
    <dgm:pt modelId="{BE9B1827-3F2B-4F93-89FB-935F184673B2}" type="pres">
      <dgm:prSet presAssocID="{E30C9575-DB0E-43EC-BA35-2E8DF4178A00}" presName="vertSpace2a" presStyleCnt="0"/>
      <dgm:spPr/>
    </dgm:pt>
    <dgm:pt modelId="{E9953BAC-3FA9-4C1D-ADB4-24980B43FE4E}" type="pres">
      <dgm:prSet presAssocID="{E30C9575-DB0E-43EC-BA35-2E8DF4178A00}" presName="horz2" presStyleCnt="0"/>
      <dgm:spPr/>
    </dgm:pt>
    <dgm:pt modelId="{B0325C0A-02CD-4CD6-9EE5-7D3BF2F80F5C}" type="pres">
      <dgm:prSet presAssocID="{E30C9575-DB0E-43EC-BA35-2E8DF4178A00}" presName="horzSpace2" presStyleCnt="0"/>
      <dgm:spPr/>
    </dgm:pt>
    <dgm:pt modelId="{730CEF79-F897-49E2-8697-A45288FF009D}" type="pres">
      <dgm:prSet presAssocID="{E30C9575-DB0E-43EC-BA35-2E8DF4178A00}" presName="tx2" presStyleLbl="revTx" presStyleIdx="18" presStyleCnt="19"/>
      <dgm:spPr>
        <a:prstGeom prst="rect">
          <a:avLst/>
        </a:prstGeom>
      </dgm:spPr>
      <dgm:t>
        <a:bodyPr/>
        <a:lstStyle/>
        <a:p>
          <a:endParaRPr lang="en-US"/>
        </a:p>
      </dgm:t>
    </dgm:pt>
    <dgm:pt modelId="{3BC667B5-A2A1-4996-AEDF-66C2A1F146E2}" type="pres">
      <dgm:prSet presAssocID="{E30C9575-DB0E-43EC-BA35-2E8DF4178A00}" presName="vert2" presStyleCnt="0"/>
      <dgm:spPr/>
    </dgm:pt>
    <dgm:pt modelId="{8CDD653D-EBF6-41DB-831D-3FC8C41E49DF}" type="pres">
      <dgm:prSet presAssocID="{E30C9575-DB0E-43EC-BA35-2E8DF4178A00}" presName="thinLine2b" presStyleLbl="callout" presStyleIdx="11" presStyleCnt="12" custLinFactY="-351747" custLinFactNeighborY="-400000"/>
      <dgm:spPr>
        <a:xfrm>
          <a:off x="1560195" y="4819064"/>
          <a:ext cx="6240780" cy="0"/>
        </a:xfrm>
        <a:prstGeom prst="line">
          <a:avLst/>
        </a:prstGeom>
        <a:solidFill>
          <a:srgbClr val="B56C3B">
            <a:hueOff val="0"/>
            <a:satOff val="0"/>
            <a:lumOff val="0"/>
            <a:alphaOff val="0"/>
          </a:srgbClr>
        </a:solidFill>
        <a:ln w="25400" cap="flat" cmpd="sng" algn="ctr">
          <a:solidFill>
            <a:srgbClr val="B56C3B">
              <a:tint val="50000"/>
              <a:hueOff val="0"/>
              <a:satOff val="0"/>
              <a:lumOff val="0"/>
              <a:alphaOff val="0"/>
            </a:srgbClr>
          </a:solidFill>
          <a:prstDash val="solid"/>
        </a:ln>
        <a:effectLst/>
      </dgm:spPr>
      <dgm:t>
        <a:bodyPr/>
        <a:lstStyle/>
        <a:p>
          <a:endParaRPr lang="en-US"/>
        </a:p>
      </dgm:t>
    </dgm:pt>
    <dgm:pt modelId="{235E84E4-235C-4201-808B-42401986C5DE}" type="pres">
      <dgm:prSet presAssocID="{E30C9575-DB0E-43EC-BA35-2E8DF4178A00}" presName="vertSpace2b" presStyleCnt="0"/>
      <dgm:spPr/>
    </dgm:pt>
  </dgm:ptLst>
  <dgm:cxnLst>
    <dgm:cxn modelId="{51E3B018-3A04-4531-B541-E3D08D9FBF58}" srcId="{AFCEE076-796E-46EE-B6FA-F77975C6824E}" destId="{944DE4C8-963C-4201-8DDA-C7A059699B8E}" srcOrd="4" destOrd="0" parTransId="{A69C3A48-867F-4987-AE27-43A5C032107A}" sibTransId="{937AE812-77EE-46A1-B3E7-943AF5EB7250}"/>
    <dgm:cxn modelId="{53A7184C-F704-4F3F-A982-8A9B14F0333E}" type="presOf" srcId="{D678D401-1CAA-4D5B-95DD-EBD6E1522DE3}" destId="{830FFD32-109A-486D-9E7D-5FD84069061F}" srcOrd="0" destOrd="0" presId="urn:microsoft.com/office/officeart/2008/layout/LinedList"/>
    <dgm:cxn modelId="{094593E3-409E-4023-B444-A9C0CDD02B20}" type="presOf" srcId="{662611BB-1223-42D4-8DD8-EEB6DF28B3F0}" destId="{16AF5420-4E9B-42C1-B316-FA351339D325}" srcOrd="0" destOrd="0" presId="urn:microsoft.com/office/officeart/2008/layout/LinedList"/>
    <dgm:cxn modelId="{9F36B710-EDD0-4B56-AF3E-94871BC5E012}" type="presOf" srcId="{6F4ABFA4-A731-421F-AC77-477FFD9A8B65}" destId="{D9B789B0-8201-48F7-B086-5E11048087FD}" srcOrd="0" destOrd="0" presId="urn:microsoft.com/office/officeart/2008/layout/LinedList"/>
    <dgm:cxn modelId="{23392F8A-0428-4818-86CF-5567DBE5690C}" srcId="{662611BB-1223-42D4-8DD8-EEB6DF28B3F0}" destId="{D678D401-1CAA-4D5B-95DD-EBD6E1522DE3}" srcOrd="0" destOrd="0" parTransId="{C8C02412-65B6-4598-A8E1-16FD874EBD32}" sibTransId="{111D6196-144F-43DB-BA78-920F7823ED33}"/>
    <dgm:cxn modelId="{12E3E973-2D37-4C66-A918-F4D520CC0845}" type="presOf" srcId="{5F58EB11-2498-490D-8D4E-F31F5199F490}" destId="{164A0557-3FE1-458F-9590-EA2A5B67E777}" srcOrd="0" destOrd="0" presId="urn:microsoft.com/office/officeart/2008/layout/LinedList"/>
    <dgm:cxn modelId="{9066582B-5491-4CB8-B836-A63EBBB28C48}" srcId="{04182C11-E158-430F-9A6D-3599DAF0911E}" destId="{6F4ABFA4-A731-421F-AC77-477FFD9A8B65}" srcOrd="1" destOrd="0" parTransId="{EEEC90A8-6C54-48CC-BC74-1C5712834B5B}" sibTransId="{F4CAFA4A-C369-42BD-A1F3-141E479A9749}"/>
    <dgm:cxn modelId="{7CA930D9-C278-4C28-9041-09CE015808FC}" type="presOf" srcId="{C22522BC-278E-42BC-B0ED-2D01D44328DD}" destId="{1C66A92B-1E6C-48AD-8B8D-40C23D8A9116}" srcOrd="0" destOrd="0" presId="urn:microsoft.com/office/officeart/2008/layout/LinedList"/>
    <dgm:cxn modelId="{A6A761F7-D02E-4478-9428-1E739018F206}" type="presOf" srcId="{298C7C72-BDA1-42E5-98A3-2DAE9434CBDD}" destId="{1E4EFEAA-DDD3-4809-885E-83B5305EADE6}" srcOrd="0" destOrd="0" presId="urn:microsoft.com/office/officeart/2008/layout/LinedList"/>
    <dgm:cxn modelId="{03103BDB-2B82-4748-BE95-38AE6F0C2B65}" srcId="{6CFD0BEF-D6CB-4C47-ADCF-01333E2F8F10}" destId="{6D4888C2-557E-4B48-8B97-B1B423536E43}" srcOrd="0" destOrd="0" parTransId="{A303A4DC-52BB-4AF1-8E10-72DFAA76265F}" sibTransId="{06A28284-6395-4622-A4AA-5494494ABB2E}"/>
    <dgm:cxn modelId="{8611051C-ED76-4E04-BEA0-1FBAEA1C3355}" srcId="{AFCEE076-796E-46EE-B6FA-F77975C6824E}" destId="{B15C1B97-06B3-4472-8FA5-57CB60E69768}" srcOrd="6" destOrd="0" parTransId="{20DB8A2E-AF21-4FD1-99D3-CDB959887EF9}" sibTransId="{41F24452-1A12-42B7-B464-AA586F9755B4}"/>
    <dgm:cxn modelId="{FACCBEC7-997D-4CE2-9144-C850655F21FF}" type="presOf" srcId="{34756A6E-C29D-44B3-83A5-BDD66BBFB293}" destId="{DC718D2D-E6CC-4DCC-9D89-CB80A42A0F7F}" srcOrd="0" destOrd="0" presId="urn:microsoft.com/office/officeart/2008/layout/LinedList"/>
    <dgm:cxn modelId="{1B2EB6A2-749A-4E9B-8CC4-74F2F8E9A7C7}" srcId="{04182C11-E158-430F-9A6D-3599DAF0911E}" destId="{298C7C72-BDA1-42E5-98A3-2DAE9434CBDD}" srcOrd="0" destOrd="0" parTransId="{F02697AD-4089-4DF8-BE70-95002746863A}" sibTransId="{76983831-5F9D-4F26-BA51-0D42DF7394FB}"/>
    <dgm:cxn modelId="{D71FEFCE-D3B4-45AB-B02A-EEDF18298E11}" type="presOf" srcId="{E0885A76-D9D6-4F75-AB5A-15BC6CAEBEA5}" destId="{068E1E93-8AA5-49A0-8C5E-E143B58ECFF7}" srcOrd="0" destOrd="0" presId="urn:microsoft.com/office/officeart/2008/layout/LinedList"/>
    <dgm:cxn modelId="{4E3FA9D2-87D7-4B53-97EB-3718563E32E1}" type="presOf" srcId="{944DE4C8-963C-4201-8DDA-C7A059699B8E}" destId="{DB89CC29-87AE-44B0-BF55-FAC88499BEFE}" srcOrd="0" destOrd="0" presId="urn:microsoft.com/office/officeart/2008/layout/LinedList"/>
    <dgm:cxn modelId="{C504D2BF-776F-41F8-BB76-BA5F808F967F}" srcId="{662611BB-1223-42D4-8DD8-EEB6DF28B3F0}" destId="{4564F5E0-A5D0-4EE3-8D27-B3A3E987035A}" srcOrd="1" destOrd="0" parTransId="{B2DF0CC9-C1B9-44F3-80B8-913137D623CA}" sibTransId="{1A26FCDB-EFA5-49FD-A9C0-451D039FA915}"/>
    <dgm:cxn modelId="{F658FF75-15BC-42EF-BBC5-2B384B4B695F}" type="presOf" srcId="{B15C1B97-06B3-4472-8FA5-57CB60E69768}" destId="{C2967127-7D78-491E-AEB6-2E3146E02239}" srcOrd="0" destOrd="0" presId="urn:microsoft.com/office/officeart/2008/layout/LinedList"/>
    <dgm:cxn modelId="{BED7EE5A-6769-4069-A2C1-CA5E56D88490}" srcId="{3FA42BDA-5F72-4A49-B2EF-C408AC6DA891}" destId="{34756A6E-C29D-44B3-83A5-BDD66BBFB293}" srcOrd="0" destOrd="0" parTransId="{3F8D366C-3178-4368-B942-DB1DCE9DA9BA}" sibTransId="{F9CBA0DD-8616-40CD-845F-BE686FF0D32E}"/>
    <dgm:cxn modelId="{6D74DB07-F5FD-4E93-BF1F-A0B49463A1C9}" srcId="{944DE4C8-963C-4201-8DDA-C7A059699B8E}" destId="{5F58EB11-2498-490D-8D4E-F31F5199F490}" srcOrd="0" destOrd="0" parTransId="{8F9171DA-2797-4225-89CE-E48B6B96526A}" sibTransId="{4445DACC-545D-4DB7-845A-0C46146A5399}"/>
    <dgm:cxn modelId="{7C92EBC6-34D2-487C-ABB4-10A35346921D}" srcId="{AFCEE076-796E-46EE-B6FA-F77975C6824E}" destId="{3FA42BDA-5F72-4A49-B2EF-C408AC6DA891}" srcOrd="5" destOrd="0" parTransId="{6DD0E760-0047-49AA-AF64-1816E8A712C4}" sibTransId="{DC4C67C3-F11C-4011-B882-CDC00DC55764}"/>
    <dgm:cxn modelId="{D74BE749-DE92-485E-9E3A-1625BEFEFE8D}" srcId="{AFCEE076-796E-46EE-B6FA-F77975C6824E}" destId="{6CFD0BEF-D6CB-4C47-ADCF-01333E2F8F10}" srcOrd="1" destOrd="0" parTransId="{CE3FC39E-4B79-490C-B9AF-2006FDD0D90C}" sibTransId="{252DEECD-F2FB-4CF7-9573-5EDD1189484A}"/>
    <dgm:cxn modelId="{B9C13503-3C49-41D7-83DB-41EC9F69071A}" srcId="{135C02A3-4FDE-448C-A796-80899E69EC51}" destId="{C22522BC-278E-42BC-B0ED-2D01D44328DD}" srcOrd="0" destOrd="0" parTransId="{7FFE0685-1C7E-4423-93A3-6756BE194A62}" sibTransId="{58E302B4-AEEF-4EDD-AC39-B377ACB82F58}"/>
    <dgm:cxn modelId="{99A33020-1DA7-4403-A45A-9EDC99142E2B}" type="presOf" srcId="{04182C11-E158-430F-9A6D-3599DAF0911E}" destId="{ED2BFDE1-57C8-42AF-88F8-67A814448715}" srcOrd="0" destOrd="0" presId="urn:microsoft.com/office/officeart/2008/layout/LinedList"/>
    <dgm:cxn modelId="{6A13542C-C1B5-470C-8023-3737A7323146}" type="presOf" srcId="{4564F5E0-A5D0-4EE3-8D27-B3A3E987035A}" destId="{C1D70458-44C9-4778-9565-9C85E614F294}" srcOrd="0" destOrd="0" presId="urn:microsoft.com/office/officeart/2008/layout/LinedList"/>
    <dgm:cxn modelId="{0A8ABC4B-1A34-4BB3-BCEB-80E877476E3B}" srcId="{944DE4C8-963C-4201-8DDA-C7A059699B8E}" destId="{E0885A76-D9D6-4F75-AB5A-15BC6CAEBEA5}" srcOrd="1" destOrd="0" parTransId="{5C2D8C4F-DE80-4F70-BB48-8306A5A63A8B}" sibTransId="{FB61200E-F169-4034-9A88-AC0A1D5DF02E}"/>
    <dgm:cxn modelId="{84837E17-BCC4-4213-B6DA-4DED4044FC3F}" srcId="{3FA42BDA-5F72-4A49-B2EF-C408AC6DA891}" destId="{1D050AD1-1F55-4328-99B4-136110A50F17}" srcOrd="1" destOrd="0" parTransId="{519B8504-0E31-4891-A781-D41CFC33B8E2}" sibTransId="{B039DD7E-8C48-4678-B66D-27A512731AA9}"/>
    <dgm:cxn modelId="{462CCF67-8B7C-4DE4-BFEB-FC532F3D56D6}" srcId="{AFCEE076-796E-46EE-B6FA-F77975C6824E}" destId="{135C02A3-4FDE-448C-A796-80899E69EC51}" srcOrd="0" destOrd="0" parTransId="{2E879EDC-64E0-4AE3-8E96-3988F48C1EE7}" sibTransId="{81F855DC-EC19-4A1D-9EEE-FFBA00E058F6}"/>
    <dgm:cxn modelId="{691A974B-3EC1-4B1B-9932-D17FFB81A1CC}" srcId="{AFCEE076-796E-46EE-B6FA-F77975C6824E}" destId="{04182C11-E158-430F-9A6D-3599DAF0911E}" srcOrd="2" destOrd="0" parTransId="{93D7AB4C-A8B2-4DAB-8020-5ABE9B2C239B}" sibTransId="{3B4F4FCB-5835-46AA-BDAB-7AA06AB66290}"/>
    <dgm:cxn modelId="{CA332FC9-FB80-4968-AE49-DAA0D544FC52}" type="presOf" srcId="{1D050AD1-1F55-4328-99B4-136110A50F17}" destId="{E9C02B0E-65BA-4F46-B75D-D26B18DFC5A9}" srcOrd="0" destOrd="0" presId="urn:microsoft.com/office/officeart/2008/layout/LinedList"/>
    <dgm:cxn modelId="{34D203BA-3361-46A3-AB96-D22AB89DCE58}" type="presOf" srcId="{6D4888C2-557E-4B48-8B97-B1B423536E43}" destId="{7F26A952-3EA8-4BC9-8B93-1B7118868977}" srcOrd="0" destOrd="0" presId="urn:microsoft.com/office/officeart/2008/layout/LinedList"/>
    <dgm:cxn modelId="{DE380AD6-C6EA-4167-90E2-8E75BF4705B2}" type="presOf" srcId="{E30C9575-DB0E-43EC-BA35-2E8DF4178A00}" destId="{730CEF79-F897-49E2-8697-A45288FF009D}" srcOrd="0" destOrd="0" presId="urn:microsoft.com/office/officeart/2008/layout/LinedList"/>
    <dgm:cxn modelId="{0A75D8CD-4070-41AF-902E-154A682C5CAD}" srcId="{6CFD0BEF-D6CB-4C47-ADCF-01333E2F8F10}" destId="{93FD870F-873A-4CA6-A347-76A848B657A7}" srcOrd="1" destOrd="0" parTransId="{65580BED-5B15-4F1B-AC25-CEC86BFE45A4}" sibTransId="{4F51A300-35AA-4CD2-842D-19177A6C4AEC}"/>
    <dgm:cxn modelId="{EAD6A3DC-E8B9-4162-9F48-FCB073CA037D}" srcId="{AFCEE076-796E-46EE-B6FA-F77975C6824E}" destId="{662611BB-1223-42D4-8DD8-EEB6DF28B3F0}" srcOrd="3" destOrd="0" parTransId="{3DBA21C2-D22D-4990-98D5-EF4086A9D77E}" sibTransId="{6307EF18-0A02-4D82-B9C5-8E6DE301D273}"/>
    <dgm:cxn modelId="{7702B528-209A-4887-A38B-AD00C8C8F85B}" type="presOf" srcId="{93FD870F-873A-4CA6-A347-76A848B657A7}" destId="{1ACAE33B-5161-4897-94DD-5F8F4C232314}" srcOrd="0" destOrd="0" presId="urn:microsoft.com/office/officeart/2008/layout/LinedList"/>
    <dgm:cxn modelId="{2B7488A1-3E84-4DF0-8ECB-C786AE8E6D53}" type="presOf" srcId="{6CFD0BEF-D6CB-4C47-ADCF-01333E2F8F10}" destId="{BE7D1378-DAC7-49FF-9F6F-5C83DA10604D}" srcOrd="0" destOrd="0" presId="urn:microsoft.com/office/officeart/2008/layout/LinedList"/>
    <dgm:cxn modelId="{DB085405-7CD0-4FAA-A38C-63EA5D7A165E}" type="presOf" srcId="{3FA42BDA-5F72-4A49-B2EF-C408AC6DA891}" destId="{A9B94C6C-5F82-42E0-B2FD-CEB0C5750CFD}" srcOrd="0" destOrd="0" presId="urn:microsoft.com/office/officeart/2008/layout/LinedList"/>
    <dgm:cxn modelId="{0DCEA03D-D6DC-496C-B942-BDEAE31ED24A}" srcId="{B15C1B97-06B3-4472-8FA5-57CB60E69768}" destId="{E30C9575-DB0E-43EC-BA35-2E8DF4178A00}" srcOrd="0" destOrd="0" parTransId="{1D0C7861-9EC9-4301-BAB8-CDD14A7A22C1}" sibTransId="{52E6B9F3-C24D-4A5D-9B5F-A205C7FA2564}"/>
    <dgm:cxn modelId="{9C96DA5F-4BC2-4549-B6EC-88464A8C91DC}" type="presOf" srcId="{AFCEE076-796E-46EE-B6FA-F77975C6824E}" destId="{D73BF44C-1CC4-4AC6-A516-6ED05AD4B9D2}" srcOrd="0" destOrd="0" presId="urn:microsoft.com/office/officeart/2008/layout/LinedList"/>
    <dgm:cxn modelId="{6237947D-9156-47C5-9B79-B56890B2A77C}" type="presOf" srcId="{135C02A3-4FDE-448C-A796-80899E69EC51}" destId="{D4FA6AFB-DDCE-4831-BFE6-7C4895918C17}" srcOrd="0" destOrd="0" presId="urn:microsoft.com/office/officeart/2008/layout/LinedList"/>
    <dgm:cxn modelId="{33D4019C-C6DF-4667-B335-88D4BE27136F}" type="presParOf" srcId="{D73BF44C-1CC4-4AC6-A516-6ED05AD4B9D2}" destId="{7E87144D-62A5-4D29-8CBA-F2FE9E704150}" srcOrd="0" destOrd="0" presId="urn:microsoft.com/office/officeart/2008/layout/LinedList"/>
    <dgm:cxn modelId="{8AAF82E0-5C0D-4670-8E65-504795A40ECE}" type="presParOf" srcId="{D73BF44C-1CC4-4AC6-A516-6ED05AD4B9D2}" destId="{4C040C25-96D3-420A-954D-AA9561311DF7}" srcOrd="1" destOrd="0" presId="urn:microsoft.com/office/officeart/2008/layout/LinedList"/>
    <dgm:cxn modelId="{6FDD9B19-7AD8-4F3F-8194-EB9AD740C19C}" type="presParOf" srcId="{4C040C25-96D3-420A-954D-AA9561311DF7}" destId="{D4FA6AFB-DDCE-4831-BFE6-7C4895918C17}" srcOrd="0" destOrd="0" presId="urn:microsoft.com/office/officeart/2008/layout/LinedList"/>
    <dgm:cxn modelId="{CEE64928-6C89-418B-B7F9-92D04339691B}" type="presParOf" srcId="{4C040C25-96D3-420A-954D-AA9561311DF7}" destId="{CB82CCA1-341D-424D-AC4B-1E6C85AE96FE}" srcOrd="1" destOrd="0" presId="urn:microsoft.com/office/officeart/2008/layout/LinedList"/>
    <dgm:cxn modelId="{7FFFA53F-CCB1-46CE-8CC8-C84F1ED3F7FE}" type="presParOf" srcId="{CB82CCA1-341D-424D-AC4B-1E6C85AE96FE}" destId="{2CF030F0-915A-4AC3-9BFB-D426984A12FD}" srcOrd="0" destOrd="0" presId="urn:microsoft.com/office/officeart/2008/layout/LinedList"/>
    <dgm:cxn modelId="{11CBD5AE-E621-4894-BA7C-CE2DB91B5D9A}" type="presParOf" srcId="{CB82CCA1-341D-424D-AC4B-1E6C85AE96FE}" destId="{69832C85-4A58-41E6-880E-BAE06F44293D}" srcOrd="1" destOrd="0" presId="urn:microsoft.com/office/officeart/2008/layout/LinedList"/>
    <dgm:cxn modelId="{E4F50680-C603-4890-A103-B89B668BAE69}" type="presParOf" srcId="{69832C85-4A58-41E6-880E-BAE06F44293D}" destId="{3AF5EAAA-EE8F-455A-8FDA-A9398C32A90C}" srcOrd="0" destOrd="0" presId="urn:microsoft.com/office/officeart/2008/layout/LinedList"/>
    <dgm:cxn modelId="{E7B38493-5BE1-4645-BF71-FC05D0AC0475}" type="presParOf" srcId="{69832C85-4A58-41E6-880E-BAE06F44293D}" destId="{1C66A92B-1E6C-48AD-8B8D-40C23D8A9116}" srcOrd="1" destOrd="0" presId="urn:microsoft.com/office/officeart/2008/layout/LinedList"/>
    <dgm:cxn modelId="{CEA789A1-FFE4-4EE9-9D87-024B503E860A}" type="presParOf" srcId="{69832C85-4A58-41E6-880E-BAE06F44293D}" destId="{3663F788-9FE6-4B23-81E9-6E0F85823338}" srcOrd="2" destOrd="0" presId="urn:microsoft.com/office/officeart/2008/layout/LinedList"/>
    <dgm:cxn modelId="{B1BC2D17-9E47-4DBA-ADC9-0DAB4DBAEF22}" type="presParOf" srcId="{CB82CCA1-341D-424D-AC4B-1E6C85AE96FE}" destId="{1BE30B53-55E5-42FB-9501-9699A193B08C}" srcOrd="2" destOrd="0" presId="urn:microsoft.com/office/officeart/2008/layout/LinedList"/>
    <dgm:cxn modelId="{79082E99-33F9-471C-8F0D-EA3A9DA0419D}" type="presParOf" srcId="{CB82CCA1-341D-424D-AC4B-1E6C85AE96FE}" destId="{AB3F2C73-41FF-4E85-B341-7FA3B0ADDEF0}" srcOrd="3" destOrd="0" presId="urn:microsoft.com/office/officeart/2008/layout/LinedList"/>
    <dgm:cxn modelId="{4D814071-ECBF-4E45-81F3-DD008AA4F042}" type="presParOf" srcId="{D73BF44C-1CC4-4AC6-A516-6ED05AD4B9D2}" destId="{F55233B6-4F68-4D7E-B3C6-1DFE44876391}" srcOrd="2" destOrd="0" presId="urn:microsoft.com/office/officeart/2008/layout/LinedList"/>
    <dgm:cxn modelId="{16A3FD77-5A72-45D4-B411-E2B7D12B3A22}" type="presParOf" srcId="{D73BF44C-1CC4-4AC6-A516-6ED05AD4B9D2}" destId="{B0CFB680-A791-4675-ACDE-2ED48F1B0A9C}" srcOrd="3" destOrd="0" presId="urn:microsoft.com/office/officeart/2008/layout/LinedList"/>
    <dgm:cxn modelId="{538CE1E4-A68F-4E94-9563-5FD3B1A40DAB}" type="presParOf" srcId="{B0CFB680-A791-4675-ACDE-2ED48F1B0A9C}" destId="{BE7D1378-DAC7-49FF-9F6F-5C83DA10604D}" srcOrd="0" destOrd="0" presId="urn:microsoft.com/office/officeart/2008/layout/LinedList"/>
    <dgm:cxn modelId="{17500ECC-D0EC-40F5-8992-D848A28D61F4}" type="presParOf" srcId="{B0CFB680-A791-4675-ACDE-2ED48F1B0A9C}" destId="{404E5D24-5982-4CC0-9013-BF69D9AEAE52}" srcOrd="1" destOrd="0" presId="urn:microsoft.com/office/officeart/2008/layout/LinedList"/>
    <dgm:cxn modelId="{C35CD3E9-0F7A-4594-B620-9A8C0AFB620B}" type="presParOf" srcId="{404E5D24-5982-4CC0-9013-BF69D9AEAE52}" destId="{9BF73714-9535-4CDA-A513-38F9FBA50D00}" srcOrd="0" destOrd="0" presId="urn:microsoft.com/office/officeart/2008/layout/LinedList"/>
    <dgm:cxn modelId="{83F1C634-B56E-4211-B434-2DB13E4D5B6C}" type="presParOf" srcId="{404E5D24-5982-4CC0-9013-BF69D9AEAE52}" destId="{A7518EDA-2C85-4C92-AFEC-EC12A7C69643}" srcOrd="1" destOrd="0" presId="urn:microsoft.com/office/officeart/2008/layout/LinedList"/>
    <dgm:cxn modelId="{DF2C9853-D2B1-4A0C-A507-581AE9717275}" type="presParOf" srcId="{A7518EDA-2C85-4C92-AFEC-EC12A7C69643}" destId="{79E29DEE-298F-44E7-883F-532CDAFD38E2}" srcOrd="0" destOrd="0" presId="urn:microsoft.com/office/officeart/2008/layout/LinedList"/>
    <dgm:cxn modelId="{881A0FB0-A03C-48DD-BA89-0A7F621CCED3}" type="presParOf" srcId="{A7518EDA-2C85-4C92-AFEC-EC12A7C69643}" destId="{7F26A952-3EA8-4BC9-8B93-1B7118868977}" srcOrd="1" destOrd="0" presId="urn:microsoft.com/office/officeart/2008/layout/LinedList"/>
    <dgm:cxn modelId="{37E59580-31DB-4A2F-9818-1E337B64256D}" type="presParOf" srcId="{A7518EDA-2C85-4C92-AFEC-EC12A7C69643}" destId="{E65347F3-9038-4BD7-A972-B999BA5E8425}" srcOrd="2" destOrd="0" presId="urn:microsoft.com/office/officeart/2008/layout/LinedList"/>
    <dgm:cxn modelId="{7BF6EB2F-349E-4159-BEEE-4F7E85C8087E}" type="presParOf" srcId="{404E5D24-5982-4CC0-9013-BF69D9AEAE52}" destId="{287D50A6-A62A-4DDD-8EEB-277663AAFA97}" srcOrd="2" destOrd="0" presId="urn:microsoft.com/office/officeart/2008/layout/LinedList"/>
    <dgm:cxn modelId="{CD289FEA-37F8-44AD-B01F-DC5D463CA237}" type="presParOf" srcId="{404E5D24-5982-4CC0-9013-BF69D9AEAE52}" destId="{D6CC3477-EF59-4467-BE89-100F2034972E}" srcOrd="3" destOrd="0" presId="urn:microsoft.com/office/officeart/2008/layout/LinedList"/>
    <dgm:cxn modelId="{824B1A77-2F3B-49A6-BDBA-DCBD26A244C8}" type="presParOf" srcId="{404E5D24-5982-4CC0-9013-BF69D9AEAE52}" destId="{A83F5F68-6C62-4BC5-8164-6D0151A3A2EE}" srcOrd="4" destOrd="0" presId="urn:microsoft.com/office/officeart/2008/layout/LinedList"/>
    <dgm:cxn modelId="{A78290A9-A028-464A-B251-0F730D55B951}" type="presParOf" srcId="{A83F5F68-6C62-4BC5-8164-6D0151A3A2EE}" destId="{86AE109F-636B-4E16-941D-861BBDD520F4}" srcOrd="0" destOrd="0" presId="urn:microsoft.com/office/officeart/2008/layout/LinedList"/>
    <dgm:cxn modelId="{DB7191B5-3A19-49B7-9BC7-E7129222D02C}" type="presParOf" srcId="{A83F5F68-6C62-4BC5-8164-6D0151A3A2EE}" destId="{1ACAE33B-5161-4897-94DD-5F8F4C232314}" srcOrd="1" destOrd="0" presId="urn:microsoft.com/office/officeart/2008/layout/LinedList"/>
    <dgm:cxn modelId="{45C115E7-0C4A-47F9-84D9-75F68DFE3C20}" type="presParOf" srcId="{A83F5F68-6C62-4BC5-8164-6D0151A3A2EE}" destId="{696BCE16-591D-4417-942B-796ADC744A56}" srcOrd="2" destOrd="0" presId="urn:microsoft.com/office/officeart/2008/layout/LinedList"/>
    <dgm:cxn modelId="{9FC8628F-EE75-4A78-87C9-94B93A8D64DD}" type="presParOf" srcId="{404E5D24-5982-4CC0-9013-BF69D9AEAE52}" destId="{CD4D12F0-DB2A-43E9-A5E7-AD1499326002}" srcOrd="5" destOrd="0" presId="urn:microsoft.com/office/officeart/2008/layout/LinedList"/>
    <dgm:cxn modelId="{90B801DA-19CF-40B8-BDF0-DECA6742A074}" type="presParOf" srcId="{404E5D24-5982-4CC0-9013-BF69D9AEAE52}" destId="{E6A69846-9C1B-416E-8CBE-C23801C448EF}" srcOrd="6" destOrd="0" presId="urn:microsoft.com/office/officeart/2008/layout/LinedList"/>
    <dgm:cxn modelId="{77F6E209-6DEA-4B3D-A6DC-893509A9D85A}" type="presParOf" srcId="{D73BF44C-1CC4-4AC6-A516-6ED05AD4B9D2}" destId="{E134E1AF-233F-4183-894A-BD149EFCCCDC}" srcOrd="4" destOrd="0" presId="urn:microsoft.com/office/officeart/2008/layout/LinedList"/>
    <dgm:cxn modelId="{87CE250B-8A82-46F0-BC16-A24E76870962}" type="presParOf" srcId="{D73BF44C-1CC4-4AC6-A516-6ED05AD4B9D2}" destId="{1672E70E-4A47-4688-B016-B03262B7DCC1}" srcOrd="5" destOrd="0" presId="urn:microsoft.com/office/officeart/2008/layout/LinedList"/>
    <dgm:cxn modelId="{61E319BB-1EF0-4E86-ABCE-69B383260CC6}" type="presParOf" srcId="{1672E70E-4A47-4688-B016-B03262B7DCC1}" destId="{ED2BFDE1-57C8-42AF-88F8-67A814448715}" srcOrd="0" destOrd="0" presId="urn:microsoft.com/office/officeart/2008/layout/LinedList"/>
    <dgm:cxn modelId="{2E4A7CA9-F9B2-4C56-8F15-614F2D3CEC0A}" type="presParOf" srcId="{1672E70E-4A47-4688-B016-B03262B7DCC1}" destId="{BE79F7FE-5E97-4524-869E-7C9DF39FA5D9}" srcOrd="1" destOrd="0" presId="urn:microsoft.com/office/officeart/2008/layout/LinedList"/>
    <dgm:cxn modelId="{9A4E0C6B-CE7F-496D-9EC3-C5DEBFABC15C}" type="presParOf" srcId="{BE79F7FE-5E97-4524-869E-7C9DF39FA5D9}" destId="{161383F9-1B00-4027-9A8A-1DEA314EBC45}" srcOrd="0" destOrd="0" presId="urn:microsoft.com/office/officeart/2008/layout/LinedList"/>
    <dgm:cxn modelId="{CE5DB38B-526A-4B45-BDE8-B59706E78223}" type="presParOf" srcId="{BE79F7FE-5E97-4524-869E-7C9DF39FA5D9}" destId="{FAA794AA-274E-40D6-AE03-2EC05E0362CF}" srcOrd="1" destOrd="0" presId="urn:microsoft.com/office/officeart/2008/layout/LinedList"/>
    <dgm:cxn modelId="{74A6F985-7F56-452D-9DAB-41F2FA609BE5}" type="presParOf" srcId="{FAA794AA-274E-40D6-AE03-2EC05E0362CF}" destId="{0D2B0C22-D105-4622-A841-DB07979E054B}" srcOrd="0" destOrd="0" presId="urn:microsoft.com/office/officeart/2008/layout/LinedList"/>
    <dgm:cxn modelId="{32418665-E0F1-4683-B1E3-D080ED8A1DCF}" type="presParOf" srcId="{FAA794AA-274E-40D6-AE03-2EC05E0362CF}" destId="{1E4EFEAA-DDD3-4809-885E-83B5305EADE6}" srcOrd="1" destOrd="0" presId="urn:microsoft.com/office/officeart/2008/layout/LinedList"/>
    <dgm:cxn modelId="{33D73A2B-6FB2-4D67-8E09-B26DEF6DD26C}" type="presParOf" srcId="{FAA794AA-274E-40D6-AE03-2EC05E0362CF}" destId="{84E3E7AF-8BB5-48D9-B67D-065516219A82}" srcOrd="2" destOrd="0" presId="urn:microsoft.com/office/officeart/2008/layout/LinedList"/>
    <dgm:cxn modelId="{AF07E914-0276-43FD-A849-E61B5A8943D7}" type="presParOf" srcId="{BE79F7FE-5E97-4524-869E-7C9DF39FA5D9}" destId="{E8CFED5E-1A50-4844-9712-58158AFF4B9A}" srcOrd="2" destOrd="0" presId="urn:microsoft.com/office/officeart/2008/layout/LinedList"/>
    <dgm:cxn modelId="{CFFAC3FF-6BAE-4CFA-ABEC-8B85726081A9}" type="presParOf" srcId="{BE79F7FE-5E97-4524-869E-7C9DF39FA5D9}" destId="{AF65340A-D421-4250-8A10-4BD210D5C08F}" srcOrd="3" destOrd="0" presId="urn:microsoft.com/office/officeart/2008/layout/LinedList"/>
    <dgm:cxn modelId="{A40AA894-45E8-4E88-B555-ABF335975C5D}" type="presParOf" srcId="{BE79F7FE-5E97-4524-869E-7C9DF39FA5D9}" destId="{506CF58B-76BA-474B-BFEA-AA173FE0878C}" srcOrd="4" destOrd="0" presId="urn:microsoft.com/office/officeart/2008/layout/LinedList"/>
    <dgm:cxn modelId="{3B590CDF-D1CC-4A4F-A17C-AE82AEB9CC4E}" type="presParOf" srcId="{506CF58B-76BA-474B-BFEA-AA173FE0878C}" destId="{123C78BC-2E37-401E-873F-8A6145274215}" srcOrd="0" destOrd="0" presId="urn:microsoft.com/office/officeart/2008/layout/LinedList"/>
    <dgm:cxn modelId="{4159B6CD-A163-40D2-AE59-012C4DB932FE}" type="presParOf" srcId="{506CF58B-76BA-474B-BFEA-AA173FE0878C}" destId="{D9B789B0-8201-48F7-B086-5E11048087FD}" srcOrd="1" destOrd="0" presId="urn:microsoft.com/office/officeart/2008/layout/LinedList"/>
    <dgm:cxn modelId="{BA3281F7-0634-41FE-B786-FB77F131EB72}" type="presParOf" srcId="{506CF58B-76BA-474B-BFEA-AA173FE0878C}" destId="{59E3534F-1D6A-4E03-B2C3-4A13A9623C27}" srcOrd="2" destOrd="0" presId="urn:microsoft.com/office/officeart/2008/layout/LinedList"/>
    <dgm:cxn modelId="{9471DC0C-63BF-4781-91AE-D83AB7E823BA}" type="presParOf" srcId="{BE79F7FE-5E97-4524-869E-7C9DF39FA5D9}" destId="{99C0E498-60F4-497A-A9ED-92E87CCDE15D}" srcOrd="5" destOrd="0" presId="urn:microsoft.com/office/officeart/2008/layout/LinedList"/>
    <dgm:cxn modelId="{F283966E-C2F2-4C20-9B8C-9B021A6F477D}" type="presParOf" srcId="{BE79F7FE-5E97-4524-869E-7C9DF39FA5D9}" destId="{2280A5CC-C59F-4BB5-9F54-F99A23C1600C}" srcOrd="6" destOrd="0" presId="urn:microsoft.com/office/officeart/2008/layout/LinedList"/>
    <dgm:cxn modelId="{E1C13268-50D0-477B-BC6D-53A6F3DAD904}" type="presParOf" srcId="{D73BF44C-1CC4-4AC6-A516-6ED05AD4B9D2}" destId="{A8183049-F541-4CE3-AE09-E3A0520E263C}" srcOrd="6" destOrd="0" presId="urn:microsoft.com/office/officeart/2008/layout/LinedList"/>
    <dgm:cxn modelId="{CE46F7CB-7AAC-40CC-9DEE-9AC75ABB12A6}" type="presParOf" srcId="{D73BF44C-1CC4-4AC6-A516-6ED05AD4B9D2}" destId="{B0585535-5BC7-43F5-B973-0BA1F8CA2E5E}" srcOrd="7" destOrd="0" presId="urn:microsoft.com/office/officeart/2008/layout/LinedList"/>
    <dgm:cxn modelId="{E63C0B1D-D85F-4621-8B0D-AF2E7467179E}" type="presParOf" srcId="{B0585535-5BC7-43F5-B973-0BA1F8CA2E5E}" destId="{16AF5420-4E9B-42C1-B316-FA351339D325}" srcOrd="0" destOrd="0" presId="urn:microsoft.com/office/officeart/2008/layout/LinedList"/>
    <dgm:cxn modelId="{32424877-14E6-48A5-B96F-5BA1CC33E7DB}" type="presParOf" srcId="{B0585535-5BC7-43F5-B973-0BA1F8CA2E5E}" destId="{0C964B26-5D32-4564-8EBD-8AC33D535A9B}" srcOrd="1" destOrd="0" presId="urn:microsoft.com/office/officeart/2008/layout/LinedList"/>
    <dgm:cxn modelId="{5617E00E-6F81-486B-B2C7-3E9B4EE4F2E4}" type="presParOf" srcId="{0C964B26-5D32-4564-8EBD-8AC33D535A9B}" destId="{1729FE9F-79AD-4C1D-917E-1CB00577B125}" srcOrd="0" destOrd="0" presId="urn:microsoft.com/office/officeart/2008/layout/LinedList"/>
    <dgm:cxn modelId="{6C43031E-A391-4AF3-85ED-DE789CEF0668}" type="presParOf" srcId="{0C964B26-5D32-4564-8EBD-8AC33D535A9B}" destId="{3EEE7E0C-35F1-417E-8249-E081B6303C57}" srcOrd="1" destOrd="0" presId="urn:microsoft.com/office/officeart/2008/layout/LinedList"/>
    <dgm:cxn modelId="{68F0DCEA-E3EA-4E40-94B9-D08B372B4367}" type="presParOf" srcId="{3EEE7E0C-35F1-417E-8249-E081B6303C57}" destId="{202C8F0D-90D6-4BC4-BC5E-B7A8B019B34A}" srcOrd="0" destOrd="0" presId="urn:microsoft.com/office/officeart/2008/layout/LinedList"/>
    <dgm:cxn modelId="{F75D849C-5FFF-49BF-ABA3-55C3F1EBE81D}" type="presParOf" srcId="{3EEE7E0C-35F1-417E-8249-E081B6303C57}" destId="{830FFD32-109A-486D-9E7D-5FD84069061F}" srcOrd="1" destOrd="0" presId="urn:microsoft.com/office/officeart/2008/layout/LinedList"/>
    <dgm:cxn modelId="{84B33D65-6AC4-49F7-AAF3-7B1EE6661CE3}" type="presParOf" srcId="{3EEE7E0C-35F1-417E-8249-E081B6303C57}" destId="{31600FE3-97DF-40D9-854E-45892A2CB77F}" srcOrd="2" destOrd="0" presId="urn:microsoft.com/office/officeart/2008/layout/LinedList"/>
    <dgm:cxn modelId="{1A41D8C6-5BCC-45CE-B04A-F34E2CAFD1F3}" type="presParOf" srcId="{0C964B26-5D32-4564-8EBD-8AC33D535A9B}" destId="{7EB9E0D6-FB92-4A6D-B119-81993174EAC4}" srcOrd="2" destOrd="0" presId="urn:microsoft.com/office/officeart/2008/layout/LinedList"/>
    <dgm:cxn modelId="{84D4CB85-F44D-41B3-B5E1-7F3A08CBB66D}" type="presParOf" srcId="{0C964B26-5D32-4564-8EBD-8AC33D535A9B}" destId="{4CA35C4C-ACD8-47DC-BE1D-45C61DD9598D}" srcOrd="3" destOrd="0" presId="urn:microsoft.com/office/officeart/2008/layout/LinedList"/>
    <dgm:cxn modelId="{FB022CC4-DFF9-4BBA-8E6B-B52BDE2C30C8}" type="presParOf" srcId="{0C964B26-5D32-4564-8EBD-8AC33D535A9B}" destId="{7CE9140B-A428-44E2-94C8-FF78255014F5}" srcOrd="4" destOrd="0" presId="urn:microsoft.com/office/officeart/2008/layout/LinedList"/>
    <dgm:cxn modelId="{E67E00FF-CDD3-4BDB-912E-218BBACA0AC8}" type="presParOf" srcId="{7CE9140B-A428-44E2-94C8-FF78255014F5}" destId="{AF207992-BF91-4476-8D52-FB8CDAD3DF93}" srcOrd="0" destOrd="0" presId="urn:microsoft.com/office/officeart/2008/layout/LinedList"/>
    <dgm:cxn modelId="{5FE07536-99C7-43AF-9498-E2A82CCD8C8D}" type="presParOf" srcId="{7CE9140B-A428-44E2-94C8-FF78255014F5}" destId="{C1D70458-44C9-4778-9565-9C85E614F294}" srcOrd="1" destOrd="0" presId="urn:microsoft.com/office/officeart/2008/layout/LinedList"/>
    <dgm:cxn modelId="{B3749FEB-484B-47B0-859B-43F52E7C33AC}" type="presParOf" srcId="{7CE9140B-A428-44E2-94C8-FF78255014F5}" destId="{5945240B-B9B1-4A85-AFA1-4E642537BB39}" srcOrd="2" destOrd="0" presId="urn:microsoft.com/office/officeart/2008/layout/LinedList"/>
    <dgm:cxn modelId="{7E81D9C2-72BD-49F0-B908-0BA8DFECF46F}" type="presParOf" srcId="{0C964B26-5D32-4564-8EBD-8AC33D535A9B}" destId="{C2430B71-CCD4-47A0-AE66-500C41A009AA}" srcOrd="5" destOrd="0" presId="urn:microsoft.com/office/officeart/2008/layout/LinedList"/>
    <dgm:cxn modelId="{25C1E3CB-53C0-473C-838C-6499BC6A87EC}" type="presParOf" srcId="{0C964B26-5D32-4564-8EBD-8AC33D535A9B}" destId="{B4AFB666-9A40-4053-93CB-08FA6489C3E7}" srcOrd="6" destOrd="0" presId="urn:microsoft.com/office/officeart/2008/layout/LinedList"/>
    <dgm:cxn modelId="{F3450AA8-1A6B-4433-BC22-DD4D82F373E9}" type="presParOf" srcId="{D73BF44C-1CC4-4AC6-A516-6ED05AD4B9D2}" destId="{D4669207-A3A8-4A6C-B9A7-C4BD4F2F2557}" srcOrd="8" destOrd="0" presId="urn:microsoft.com/office/officeart/2008/layout/LinedList"/>
    <dgm:cxn modelId="{EE78B89C-709C-4ABE-A5FA-376ED6C037B5}" type="presParOf" srcId="{D73BF44C-1CC4-4AC6-A516-6ED05AD4B9D2}" destId="{70F7BAE4-5D63-4E70-B13F-EA7ACE908B05}" srcOrd="9" destOrd="0" presId="urn:microsoft.com/office/officeart/2008/layout/LinedList"/>
    <dgm:cxn modelId="{68333FE0-8A2B-4DE2-B942-FDE14CCA241E}" type="presParOf" srcId="{70F7BAE4-5D63-4E70-B13F-EA7ACE908B05}" destId="{DB89CC29-87AE-44B0-BF55-FAC88499BEFE}" srcOrd="0" destOrd="0" presId="urn:microsoft.com/office/officeart/2008/layout/LinedList"/>
    <dgm:cxn modelId="{DC1E0F25-D5D0-42B6-A309-736A7FFD1077}" type="presParOf" srcId="{70F7BAE4-5D63-4E70-B13F-EA7ACE908B05}" destId="{4B100869-DB2E-4DBD-B169-9D50FF4E00DB}" srcOrd="1" destOrd="0" presId="urn:microsoft.com/office/officeart/2008/layout/LinedList"/>
    <dgm:cxn modelId="{3E77B874-A7C2-4751-8CDA-57E492B6620B}" type="presParOf" srcId="{4B100869-DB2E-4DBD-B169-9D50FF4E00DB}" destId="{3932284E-9520-4984-AD20-51E146D05DEB}" srcOrd="0" destOrd="0" presId="urn:microsoft.com/office/officeart/2008/layout/LinedList"/>
    <dgm:cxn modelId="{5079AFD3-2440-4BCF-8605-F8F544818240}" type="presParOf" srcId="{4B100869-DB2E-4DBD-B169-9D50FF4E00DB}" destId="{D2F66C92-F764-4ABF-BE7B-3A4F39F9997A}" srcOrd="1" destOrd="0" presId="urn:microsoft.com/office/officeart/2008/layout/LinedList"/>
    <dgm:cxn modelId="{C8C9BEB1-3AB8-4A14-A6AD-29CE90C1589D}" type="presParOf" srcId="{D2F66C92-F764-4ABF-BE7B-3A4F39F9997A}" destId="{DD1E997B-BA56-4070-8929-A1609F9B44F4}" srcOrd="0" destOrd="0" presId="urn:microsoft.com/office/officeart/2008/layout/LinedList"/>
    <dgm:cxn modelId="{8CFB7039-0C6A-472F-9767-EEF87045F34F}" type="presParOf" srcId="{D2F66C92-F764-4ABF-BE7B-3A4F39F9997A}" destId="{164A0557-3FE1-458F-9590-EA2A5B67E777}" srcOrd="1" destOrd="0" presId="urn:microsoft.com/office/officeart/2008/layout/LinedList"/>
    <dgm:cxn modelId="{2EF66BF5-53FB-4F15-8C94-0BD32688CF65}" type="presParOf" srcId="{D2F66C92-F764-4ABF-BE7B-3A4F39F9997A}" destId="{41DBDE3C-A8EA-4E50-A35A-ABCCE49AF174}" srcOrd="2" destOrd="0" presId="urn:microsoft.com/office/officeart/2008/layout/LinedList"/>
    <dgm:cxn modelId="{E33F124D-2F40-4655-BA7E-D3595E33524D}" type="presParOf" srcId="{4B100869-DB2E-4DBD-B169-9D50FF4E00DB}" destId="{9D8ACD70-F0AB-4CB0-BDF1-BA728606F78A}" srcOrd="2" destOrd="0" presId="urn:microsoft.com/office/officeart/2008/layout/LinedList"/>
    <dgm:cxn modelId="{DD1201D8-82DB-49D0-8545-CAD0D80D96A6}" type="presParOf" srcId="{4B100869-DB2E-4DBD-B169-9D50FF4E00DB}" destId="{B5F52EC2-CAD1-45D5-9411-5100A904119E}" srcOrd="3" destOrd="0" presId="urn:microsoft.com/office/officeart/2008/layout/LinedList"/>
    <dgm:cxn modelId="{D6454D9D-EE2F-4997-A38B-67964EA81BBD}" type="presParOf" srcId="{4B100869-DB2E-4DBD-B169-9D50FF4E00DB}" destId="{D7676317-6855-4ACE-9D5B-E6AE670FEE22}" srcOrd="4" destOrd="0" presId="urn:microsoft.com/office/officeart/2008/layout/LinedList"/>
    <dgm:cxn modelId="{A8829C9A-49F6-48BD-8943-B21742500AE7}" type="presParOf" srcId="{D7676317-6855-4ACE-9D5B-E6AE670FEE22}" destId="{599326BD-9CC8-4B56-AA13-6521E84AA93D}" srcOrd="0" destOrd="0" presId="urn:microsoft.com/office/officeart/2008/layout/LinedList"/>
    <dgm:cxn modelId="{2A4491EA-8EA6-4CD2-8791-05879505F0DD}" type="presParOf" srcId="{D7676317-6855-4ACE-9D5B-E6AE670FEE22}" destId="{068E1E93-8AA5-49A0-8C5E-E143B58ECFF7}" srcOrd="1" destOrd="0" presId="urn:microsoft.com/office/officeart/2008/layout/LinedList"/>
    <dgm:cxn modelId="{5239657B-7B54-4761-AD3C-EABCC40A934D}" type="presParOf" srcId="{D7676317-6855-4ACE-9D5B-E6AE670FEE22}" destId="{09A28E79-9ADF-4724-8C9F-21AA1A16BC67}" srcOrd="2" destOrd="0" presId="urn:microsoft.com/office/officeart/2008/layout/LinedList"/>
    <dgm:cxn modelId="{0FF0362B-9C59-48A3-9D21-2C8FFACF138A}" type="presParOf" srcId="{4B100869-DB2E-4DBD-B169-9D50FF4E00DB}" destId="{70547B6C-FC23-45DC-8934-D1A43D60684E}" srcOrd="5" destOrd="0" presId="urn:microsoft.com/office/officeart/2008/layout/LinedList"/>
    <dgm:cxn modelId="{90691379-3F43-4E4F-8016-BCD3B741DA08}" type="presParOf" srcId="{4B100869-DB2E-4DBD-B169-9D50FF4E00DB}" destId="{E276912E-9CF7-4931-9194-EBD429F96E74}" srcOrd="6" destOrd="0" presId="urn:microsoft.com/office/officeart/2008/layout/LinedList"/>
    <dgm:cxn modelId="{8FB2AF8D-88B8-461D-A620-2B637FFE0154}" type="presParOf" srcId="{D73BF44C-1CC4-4AC6-A516-6ED05AD4B9D2}" destId="{27AE1429-B33A-41B0-90A9-684B9780459A}" srcOrd="10" destOrd="0" presId="urn:microsoft.com/office/officeart/2008/layout/LinedList"/>
    <dgm:cxn modelId="{8C817938-FEEF-4218-8FD0-651EA328B885}" type="presParOf" srcId="{D73BF44C-1CC4-4AC6-A516-6ED05AD4B9D2}" destId="{7F960B85-AB5D-4233-A949-2F045874591A}" srcOrd="11" destOrd="0" presId="urn:microsoft.com/office/officeart/2008/layout/LinedList"/>
    <dgm:cxn modelId="{6748E799-6D72-44DA-97FE-CF8B4AA0A547}" type="presParOf" srcId="{7F960B85-AB5D-4233-A949-2F045874591A}" destId="{A9B94C6C-5F82-42E0-B2FD-CEB0C5750CFD}" srcOrd="0" destOrd="0" presId="urn:microsoft.com/office/officeart/2008/layout/LinedList"/>
    <dgm:cxn modelId="{03A7A0E2-7024-450E-8AE9-3B10AEA6CE95}" type="presParOf" srcId="{7F960B85-AB5D-4233-A949-2F045874591A}" destId="{62AE21B5-971C-4D1E-83C2-1CAB55908037}" srcOrd="1" destOrd="0" presId="urn:microsoft.com/office/officeart/2008/layout/LinedList"/>
    <dgm:cxn modelId="{C7948A97-5395-4954-828F-C0CA24B34596}" type="presParOf" srcId="{62AE21B5-971C-4D1E-83C2-1CAB55908037}" destId="{E75D9135-1E4F-42DA-A5DC-42FE99454809}" srcOrd="0" destOrd="0" presId="urn:microsoft.com/office/officeart/2008/layout/LinedList"/>
    <dgm:cxn modelId="{4D4EF64C-4891-46F3-91F9-526CC257236A}" type="presParOf" srcId="{62AE21B5-971C-4D1E-83C2-1CAB55908037}" destId="{2695FDEB-D976-45B6-AC16-445405D30DE1}" srcOrd="1" destOrd="0" presId="urn:microsoft.com/office/officeart/2008/layout/LinedList"/>
    <dgm:cxn modelId="{38C4EDB0-4665-42C4-8360-3EC7317AB629}" type="presParOf" srcId="{2695FDEB-D976-45B6-AC16-445405D30DE1}" destId="{E1195D80-107B-49CC-947F-825696FA09B5}" srcOrd="0" destOrd="0" presId="urn:microsoft.com/office/officeart/2008/layout/LinedList"/>
    <dgm:cxn modelId="{58F169F2-9498-46EB-A298-A191165CCE48}" type="presParOf" srcId="{2695FDEB-D976-45B6-AC16-445405D30DE1}" destId="{DC718D2D-E6CC-4DCC-9D89-CB80A42A0F7F}" srcOrd="1" destOrd="0" presId="urn:microsoft.com/office/officeart/2008/layout/LinedList"/>
    <dgm:cxn modelId="{0A140EE9-A96B-4626-BD9A-C2560C5D4633}" type="presParOf" srcId="{2695FDEB-D976-45B6-AC16-445405D30DE1}" destId="{96195674-3D12-4169-AD5C-5891458E372C}" srcOrd="2" destOrd="0" presId="urn:microsoft.com/office/officeart/2008/layout/LinedList"/>
    <dgm:cxn modelId="{E3073261-A716-4675-8750-2CA41CAB583C}" type="presParOf" srcId="{62AE21B5-971C-4D1E-83C2-1CAB55908037}" destId="{B03DE98F-8EAC-40A9-A9DF-54DA4FAE2207}" srcOrd="2" destOrd="0" presId="urn:microsoft.com/office/officeart/2008/layout/LinedList"/>
    <dgm:cxn modelId="{C7F2767D-DD47-40E7-8136-B81D817F56B6}" type="presParOf" srcId="{62AE21B5-971C-4D1E-83C2-1CAB55908037}" destId="{890BB8FC-0EBD-4687-A767-69A920B27D78}" srcOrd="3" destOrd="0" presId="urn:microsoft.com/office/officeart/2008/layout/LinedList"/>
    <dgm:cxn modelId="{86DA71A3-B5D8-4AEC-A8FE-F84CC215BCEA}" type="presParOf" srcId="{62AE21B5-971C-4D1E-83C2-1CAB55908037}" destId="{70EFE5A6-D6B9-4BAB-916F-6585D629C7BA}" srcOrd="4" destOrd="0" presId="urn:microsoft.com/office/officeart/2008/layout/LinedList"/>
    <dgm:cxn modelId="{5C06B12F-6EA4-4B35-9D1C-C69276078C3F}" type="presParOf" srcId="{70EFE5A6-D6B9-4BAB-916F-6585D629C7BA}" destId="{D8F05608-713B-4AA6-BF26-A00DB153DDFA}" srcOrd="0" destOrd="0" presId="urn:microsoft.com/office/officeart/2008/layout/LinedList"/>
    <dgm:cxn modelId="{F7291E94-AD84-42C7-957E-6F9B785F7D56}" type="presParOf" srcId="{70EFE5A6-D6B9-4BAB-916F-6585D629C7BA}" destId="{E9C02B0E-65BA-4F46-B75D-D26B18DFC5A9}" srcOrd="1" destOrd="0" presId="urn:microsoft.com/office/officeart/2008/layout/LinedList"/>
    <dgm:cxn modelId="{2E8831E6-E1FD-485E-BDC2-FE96B79ECB7A}" type="presParOf" srcId="{70EFE5A6-D6B9-4BAB-916F-6585D629C7BA}" destId="{D7E67150-527E-4245-B20B-14E72046A72B}" srcOrd="2" destOrd="0" presId="urn:microsoft.com/office/officeart/2008/layout/LinedList"/>
    <dgm:cxn modelId="{91877029-1FDD-4D72-95C2-B710E1F9B3CA}" type="presParOf" srcId="{62AE21B5-971C-4D1E-83C2-1CAB55908037}" destId="{438C52F2-D5A1-4CC1-A007-CA3CC9F594F2}" srcOrd="5" destOrd="0" presId="urn:microsoft.com/office/officeart/2008/layout/LinedList"/>
    <dgm:cxn modelId="{D067DD59-888E-48D0-B82C-30C243733E95}" type="presParOf" srcId="{62AE21B5-971C-4D1E-83C2-1CAB55908037}" destId="{1A4AD42C-6407-4DA1-B634-48B717400846}" srcOrd="6" destOrd="0" presId="urn:microsoft.com/office/officeart/2008/layout/LinedList"/>
    <dgm:cxn modelId="{AF442D6D-06FB-4692-BE75-82C9BC8F5F87}" type="presParOf" srcId="{D73BF44C-1CC4-4AC6-A516-6ED05AD4B9D2}" destId="{4810AA86-7F21-412E-88D7-BAFDAC02056F}" srcOrd="12" destOrd="0" presId="urn:microsoft.com/office/officeart/2008/layout/LinedList"/>
    <dgm:cxn modelId="{69AE8FB8-397D-40CB-B23B-FAD05FA0A86F}" type="presParOf" srcId="{D73BF44C-1CC4-4AC6-A516-6ED05AD4B9D2}" destId="{18064D1A-EFED-4377-A657-8BDD86295457}" srcOrd="13" destOrd="0" presId="urn:microsoft.com/office/officeart/2008/layout/LinedList"/>
    <dgm:cxn modelId="{A3AD3DE4-CF5D-4808-8390-51941094F137}" type="presParOf" srcId="{18064D1A-EFED-4377-A657-8BDD86295457}" destId="{C2967127-7D78-491E-AEB6-2E3146E02239}" srcOrd="0" destOrd="0" presId="urn:microsoft.com/office/officeart/2008/layout/LinedList"/>
    <dgm:cxn modelId="{F9B8729B-5776-41F0-AABC-0A78A8F71C70}" type="presParOf" srcId="{18064D1A-EFED-4377-A657-8BDD86295457}" destId="{4A2A3FE4-F8A4-4550-B614-40D1BC0A8C05}" srcOrd="1" destOrd="0" presId="urn:microsoft.com/office/officeart/2008/layout/LinedList"/>
    <dgm:cxn modelId="{81ADF8E1-87AF-4521-A8FF-A3E0C8D5FC1D}" type="presParOf" srcId="{4A2A3FE4-F8A4-4550-B614-40D1BC0A8C05}" destId="{BE9B1827-3F2B-4F93-89FB-935F184673B2}" srcOrd="0" destOrd="0" presId="urn:microsoft.com/office/officeart/2008/layout/LinedList"/>
    <dgm:cxn modelId="{34C53A1D-866A-4020-9EFD-BAC5759B15F9}" type="presParOf" srcId="{4A2A3FE4-F8A4-4550-B614-40D1BC0A8C05}" destId="{E9953BAC-3FA9-4C1D-ADB4-24980B43FE4E}" srcOrd="1" destOrd="0" presId="urn:microsoft.com/office/officeart/2008/layout/LinedList"/>
    <dgm:cxn modelId="{E3FEC0F0-5446-4A55-9C23-FBD38B5690EE}" type="presParOf" srcId="{E9953BAC-3FA9-4C1D-ADB4-24980B43FE4E}" destId="{B0325C0A-02CD-4CD6-9EE5-7D3BF2F80F5C}" srcOrd="0" destOrd="0" presId="urn:microsoft.com/office/officeart/2008/layout/LinedList"/>
    <dgm:cxn modelId="{4A626BC3-E7C9-409F-A5DD-C2594012945C}" type="presParOf" srcId="{E9953BAC-3FA9-4C1D-ADB4-24980B43FE4E}" destId="{730CEF79-F897-49E2-8697-A45288FF009D}" srcOrd="1" destOrd="0" presId="urn:microsoft.com/office/officeart/2008/layout/LinedList"/>
    <dgm:cxn modelId="{78932AE0-E269-4ED7-BA69-1614785EA76F}" type="presParOf" srcId="{E9953BAC-3FA9-4C1D-ADB4-24980B43FE4E}" destId="{3BC667B5-A2A1-4996-AEDF-66C2A1F146E2}" srcOrd="2" destOrd="0" presId="urn:microsoft.com/office/officeart/2008/layout/LinedList"/>
    <dgm:cxn modelId="{3AF307DA-392B-4AD2-9F03-346470DE033F}" type="presParOf" srcId="{4A2A3FE4-F8A4-4550-B614-40D1BC0A8C05}" destId="{8CDD653D-EBF6-41DB-831D-3FC8C41E49DF}" srcOrd="2" destOrd="0" presId="urn:microsoft.com/office/officeart/2008/layout/LinedList"/>
    <dgm:cxn modelId="{2DC11F50-77BE-4B9C-A3A4-24990E24B361}" type="presParOf" srcId="{4A2A3FE4-F8A4-4550-B614-40D1BC0A8C05}" destId="{235E84E4-235C-4201-808B-42401986C5DE}"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088" cy="466116"/>
          </a:xfrm>
          <a:prstGeom prst="rect">
            <a:avLst/>
          </a:prstGeom>
        </p:spPr>
        <p:txBody>
          <a:bodyPr vert="horz" lIns="93104" tIns="46552" rIns="93104" bIns="46552" rtlCol="0"/>
          <a:lstStyle>
            <a:lvl1pPr algn="l">
              <a:defRPr sz="1200"/>
            </a:lvl1pPr>
          </a:lstStyle>
          <a:p>
            <a:endParaRPr lang="en-US"/>
          </a:p>
        </p:txBody>
      </p:sp>
      <p:sp>
        <p:nvSpPr>
          <p:cNvPr id="3" name="Date Placeholder 2"/>
          <p:cNvSpPr>
            <a:spLocks noGrp="1"/>
          </p:cNvSpPr>
          <p:nvPr>
            <p:ph type="dt" sz="quarter" idx="1"/>
          </p:nvPr>
        </p:nvSpPr>
        <p:spPr>
          <a:xfrm>
            <a:off x="3967341" y="0"/>
            <a:ext cx="3035088" cy="466116"/>
          </a:xfrm>
          <a:prstGeom prst="rect">
            <a:avLst/>
          </a:prstGeom>
        </p:spPr>
        <p:txBody>
          <a:bodyPr vert="horz" lIns="93104" tIns="46552" rIns="93104" bIns="46552" rtlCol="0"/>
          <a:lstStyle>
            <a:lvl1pPr algn="r">
              <a:defRPr sz="1200"/>
            </a:lvl1pPr>
          </a:lstStyle>
          <a:p>
            <a:fld id="{E7F454AE-E72B-44CE-BFED-714831ED5EC1}" type="datetimeFigureOut">
              <a:rPr lang="en-US" smtClean="0"/>
              <a:t>9/7/2018</a:t>
            </a:fld>
            <a:endParaRPr lang="en-US"/>
          </a:p>
        </p:txBody>
      </p:sp>
      <p:sp>
        <p:nvSpPr>
          <p:cNvPr id="4" name="Footer Placeholder 3"/>
          <p:cNvSpPr>
            <a:spLocks noGrp="1"/>
          </p:cNvSpPr>
          <p:nvPr>
            <p:ph type="ftr" sz="quarter" idx="2"/>
          </p:nvPr>
        </p:nvSpPr>
        <p:spPr>
          <a:xfrm>
            <a:off x="0" y="8823936"/>
            <a:ext cx="3035088" cy="466115"/>
          </a:xfrm>
          <a:prstGeom prst="rect">
            <a:avLst/>
          </a:prstGeom>
        </p:spPr>
        <p:txBody>
          <a:bodyPr vert="horz" lIns="93104" tIns="46552" rIns="93104" bIns="46552" rtlCol="0" anchor="b"/>
          <a:lstStyle>
            <a:lvl1pPr algn="l">
              <a:defRPr sz="1200"/>
            </a:lvl1pPr>
          </a:lstStyle>
          <a:p>
            <a:endParaRPr lang="en-US"/>
          </a:p>
        </p:txBody>
      </p:sp>
      <p:sp>
        <p:nvSpPr>
          <p:cNvPr id="5" name="Slide Number Placeholder 4"/>
          <p:cNvSpPr>
            <a:spLocks noGrp="1"/>
          </p:cNvSpPr>
          <p:nvPr>
            <p:ph type="sldNum" sz="quarter" idx="3"/>
          </p:nvPr>
        </p:nvSpPr>
        <p:spPr>
          <a:xfrm>
            <a:off x="3967341" y="8823936"/>
            <a:ext cx="3035088" cy="466115"/>
          </a:xfrm>
          <a:prstGeom prst="rect">
            <a:avLst/>
          </a:prstGeom>
        </p:spPr>
        <p:txBody>
          <a:bodyPr vert="horz" lIns="93104" tIns="46552" rIns="93104" bIns="46552" rtlCol="0" anchor="b"/>
          <a:lstStyle>
            <a:lvl1pPr algn="r">
              <a:defRPr sz="1200"/>
            </a:lvl1pPr>
          </a:lstStyle>
          <a:p>
            <a:fld id="{94A8ED11-15E1-47A7-BF2D-EBF433D60D70}" type="slidenum">
              <a:rPr lang="en-US" smtClean="0"/>
              <a:t>‹#›</a:t>
            </a:fld>
            <a:endParaRPr lang="en-US"/>
          </a:p>
        </p:txBody>
      </p:sp>
    </p:spTree>
    <p:extLst>
      <p:ext uri="{BB962C8B-B14F-4D97-AF65-F5344CB8AC3E}">
        <p14:creationId xmlns:p14="http://schemas.microsoft.com/office/powerpoint/2010/main" val="38334907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088" cy="466116"/>
          </a:xfrm>
          <a:prstGeom prst="rect">
            <a:avLst/>
          </a:prstGeom>
        </p:spPr>
        <p:txBody>
          <a:bodyPr vert="horz" lIns="93104" tIns="46552" rIns="93104" bIns="46552" rtlCol="0"/>
          <a:lstStyle>
            <a:lvl1pPr algn="l">
              <a:defRPr sz="1200"/>
            </a:lvl1pPr>
          </a:lstStyle>
          <a:p>
            <a:endParaRPr lang="en-US"/>
          </a:p>
        </p:txBody>
      </p:sp>
      <p:sp>
        <p:nvSpPr>
          <p:cNvPr id="3" name="Date Placeholder 2"/>
          <p:cNvSpPr>
            <a:spLocks noGrp="1"/>
          </p:cNvSpPr>
          <p:nvPr>
            <p:ph type="dt" idx="1"/>
          </p:nvPr>
        </p:nvSpPr>
        <p:spPr>
          <a:xfrm>
            <a:off x="3967341" y="0"/>
            <a:ext cx="3035088" cy="466116"/>
          </a:xfrm>
          <a:prstGeom prst="rect">
            <a:avLst/>
          </a:prstGeom>
        </p:spPr>
        <p:txBody>
          <a:bodyPr vert="horz" lIns="93104" tIns="46552" rIns="93104" bIns="46552" rtlCol="0"/>
          <a:lstStyle>
            <a:lvl1pPr algn="r">
              <a:defRPr sz="1200"/>
            </a:lvl1pPr>
          </a:lstStyle>
          <a:p>
            <a:fld id="{3A486AB6-40ED-465D-8045-FBBB0C386C13}" type="datetimeFigureOut">
              <a:rPr lang="en-US" smtClean="0"/>
              <a:t>9/7/2018</a:t>
            </a:fld>
            <a:endParaRPr lang="en-US"/>
          </a:p>
        </p:txBody>
      </p:sp>
      <p:sp>
        <p:nvSpPr>
          <p:cNvPr id="4" name="Slide Image Placeholder 3"/>
          <p:cNvSpPr>
            <a:spLocks noGrp="1" noRot="1" noChangeAspect="1"/>
          </p:cNvSpPr>
          <p:nvPr>
            <p:ph type="sldImg" idx="2"/>
          </p:nvPr>
        </p:nvSpPr>
        <p:spPr>
          <a:xfrm>
            <a:off x="714375" y="1160463"/>
            <a:ext cx="5575300" cy="3136900"/>
          </a:xfrm>
          <a:prstGeom prst="rect">
            <a:avLst/>
          </a:prstGeom>
          <a:noFill/>
          <a:ln w="12700">
            <a:solidFill>
              <a:prstClr val="black"/>
            </a:solidFill>
          </a:ln>
        </p:spPr>
        <p:txBody>
          <a:bodyPr vert="horz" lIns="93104" tIns="46552" rIns="93104" bIns="46552" rtlCol="0" anchor="ctr"/>
          <a:lstStyle/>
          <a:p>
            <a:endParaRPr lang="en-US"/>
          </a:p>
        </p:txBody>
      </p:sp>
      <p:sp>
        <p:nvSpPr>
          <p:cNvPr id="5" name="Notes Placeholder 4"/>
          <p:cNvSpPr>
            <a:spLocks noGrp="1"/>
          </p:cNvSpPr>
          <p:nvPr>
            <p:ph type="body" sz="quarter" idx="3"/>
          </p:nvPr>
        </p:nvSpPr>
        <p:spPr>
          <a:xfrm>
            <a:off x="700405" y="4470837"/>
            <a:ext cx="5603240" cy="3657957"/>
          </a:xfrm>
          <a:prstGeom prst="rect">
            <a:avLst/>
          </a:prstGeom>
        </p:spPr>
        <p:txBody>
          <a:bodyPr vert="horz" lIns="93104" tIns="46552" rIns="93104" bIns="4655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3936"/>
            <a:ext cx="3035088" cy="466115"/>
          </a:xfrm>
          <a:prstGeom prst="rect">
            <a:avLst/>
          </a:prstGeom>
        </p:spPr>
        <p:txBody>
          <a:bodyPr vert="horz" lIns="93104" tIns="46552" rIns="93104" bIns="46552" rtlCol="0" anchor="b"/>
          <a:lstStyle>
            <a:lvl1pPr algn="l">
              <a:defRPr sz="1200"/>
            </a:lvl1pPr>
          </a:lstStyle>
          <a:p>
            <a:endParaRPr lang="en-US"/>
          </a:p>
        </p:txBody>
      </p:sp>
      <p:sp>
        <p:nvSpPr>
          <p:cNvPr id="7" name="Slide Number Placeholder 6"/>
          <p:cNvSpPr>
            <a:spLocks noGrp="1"/>
          </p:cNvSpPr>
          <p:nvPr>
            <p:ph type="sldNum" sz="quarter" idx="5"/>
          </p:nvPr>
        </p:nvSpPr>
        <p:spPr>
          <a:xfrm>
            <a:off x="3967341" y="8823936"/>
            <a:ext cx="3035088" cy="466115"/>
          </a:xfrm>
          <a:prstGeom prst="rect">
            <a:avLst/>
          </a:prstGeom>
        </p:spPr>
        <p:txBody>
          <a:bodyPr vert="horz" lIns="93104" tIns="46552" rIns="93104" bIns="46552" rtlCol="0" anchor="b"/>
          <a:lstStyle>
            <a:lvl1pPr algn="r">
              <a:defRPr sz="1200"/>
            </a:lvl1pPr>
          </a:lstStyle>
          <a:p>
            <a:fld id="{EB134BD7-5DD2-432A-8F84-0E05342D6162}" type="slidenum">
              <a:rPr lang="en-US" smtClean="0"/>
              <a:t>‹#›</a:t>
            </a:fld>
            <a:endParaRPr lang="en-US"/>
          </a:p>
        </p:txBody>
      </p:sp>
    </p:spTree>
    <p:extLst>
      <p:ext uri="{BB962C8B-B14F-4D97-AF65-F5344CB8AC3E}">
        <p14:creationId xmlns:p14="http://schemas.microsoft.com/office/powerpoint/2010/main" val="708745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134BD7-5DD2-432A-8F84-0E05342D6162}" type="slidenum">
              <a:rPr lang="en-US" smtClean="0"/>
              <a:t>1</a:t>
            </a:fld>
            <a:endParaRPr lang="en-US"/>
          </a:p>
        </p:txBody>
      </p:sp>
    </p:spTree>
    <p:extLst>
      <p:ext uri="{BB962C8B-B14F-4D97-AF65-F5344CB8AC3E}">
        <p14:creationId xmlns:p14="http://schemas.microsoft.com/office/powerpoint/2010/main" val="1480975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 is a screen shot from Demo. Use screen shot from QA environment</a:t>
            </a:r>
            <a:r>
              <a:rPr lang="en-US" baseline="0" dirty="0" smtClean="0"/>
              <a:t> for this slide. </a:t>
            </a:r>
            <a:endParaRPr lang="en-US" dirty="0" smtClean="0"/>
          </a:p>
          <a:p>
            <a:endParaRPr lang="en-US" dirty="0"/>
          </a:p>
        </p:txBody>
      </p:sp>
      <p:sp>
        <p:nvSpPr>
          <p:cNvPr id="4" name="Slide Number Placeholder 3"/>
          <p:cNvSpPr>
            <a:spLocks noGrp="1"/>
          </p:cNvSpPr>
          <p:nvPr>
            <p:ph type="sldNum" sz="quarter" idx="10"/>
          </p:nvPr>
        </p:nvSpPr>
        <p:spPr/>
        <p:txBody>
          <a:bodyPr/>
          <a:lstStyle/>
          <a:p>
            <a:fld id="{EB134BD7-5DD2-432A-8F84-0E05342D6162}" type="slidenum">
              <a:rPr lang="en-US" smtClean="0"/>
              <a:t>13</a:t>
            </a:fld>
            <a:endParaRPr lang="en-US"/>
          </a:p>
        </p:txBody>
      </p:sp>
    </p:spTree>
    <p:extLst>
      <p:ext uri="{BB962C8B-B14F-4D97-AF65-F5344CB8AC3E}">
        <p14:creationId xmlns:p14="http://schemas.microsoft.com/office/powerpoint/2010/main" val="1559894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 is a screen shot from Demo. Use screen shot from QA environment</a:t>
            </a:r>
            <a:r>
              <a:rPr lang="en-US" baseline="0" dirty="0" smtClean="0"/>
              <a:t> for this slide. </a:t>
            </a:r>
            <a:endParaRPr lang="en-US" dirty="0" smtClean="0"/>
          </a:p>
        </p:txBody>
      </p:sp>
      <p:sp>
        <p:nvSpPr>
          <p:cNvPr id="4" name="Slide Number Placeholder 3"/>
          <p:cNvSpPr>
            <a:spLocks noGrp="1"/>
          </p:cNvSpPr>
          <p:nvPr>
            <p:ph type="sldNum" sz="quarter" idx="10"/>
          </p:nvPr>
        </p:nvSpPr>
        <p:spPr/>
        <p:txBody>
          <a:bodyPr/>
          <a:lstStyle/>
          <a:p>
            <a:fld id="{EB134BD7-5DD2-432A-8F84-0E05342D6162}" type="slidenum">
              <a:rPr lang="en-US" smtClean="0"/>
              <a:t>15</a:t>
            </a:fld>
            <a:endParaRPr lang="en-US"/>
          </a:p>
        </p:txBody>
      </p:sp>
    </p:spTree>
    <p:extLst>
      <p:ext uri="{BB962C8B-B14F-4D97-AF65-F5344CB8AC3E}">
        <p14:creationId xmlns:p14="http://schemas.microsoft.com/office/powerpoint/2010/main" val="2879589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EB134BD7-5DD2-432A-8F84-0E05342D6162}" type="slidenum">
              <a:rPr lang="en-US" smtClean="0"/>
              <a:t>16</a:t>
            </a:fld>
            <a:endParaRPr lang="en-US"/>
          </a:p>
        </p:txBody>
      </p:sp>
    </p:spTree>
    <p:extLst>
      <p:ext uri="{BB962C8B-B14F-4D97-AF65-F5344CB8AC3E}">
        <p14:creationId xmlns:p14="http://schemas.microsoft.com/office/powerpoint/2010/main" val="1822456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B134BD7-5DD2-432A-8F84-0E05342D6162}" type="slidenum">
              <a:rPr lang="en-US" smtClean="0"/>
              <a:t>17</a:t>
            </a:fld>
            <a:endParaRPr lang="en-US"/>
          </a:p>
        </p:txBody>
      </p:sp>
    </p:spTree>
    <p:extLst>
      <p:ext uri="{BB962C8B-B14F-4D97-AF65-F5344CB8AC3E}">
        <p14:creationId xmlns:p14="http://schemas.microsoft.com/office/powerpoint/2010/main" val="706302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B134BD7-5DD2-432A-8F84-0E05342D6162}" type="slidenum">
              <a:rPr lang="en-US" smtClean="0"/>
              <a:t>18</a:t>
            </a:fld>
            <a:endParaRPr lang="en-US"/>
          </a:p>
        </p:txBody>
      </p:sp>
    </p:spTree>
    <p:extLst>
      <p:ext uri="{BB962C8B-B14F-4D97-AF65-F5344CB8AC3E}">
        <p14:creationId xmlns:p14="http://schemas.microsoft.com/office/powerpoint/2010/main" val="2533273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134BD7-5DD2-432A-8F84-0E05342D6162}" type="slidenum">
              <a:rPr lang="en-US" smtClean="0"/>
              <a:t>19</a:t>
            </a:fld>
            <a:endParaRPr lang="en-US"/>
          </a:p>
        </p:txBody>
      </p:sp>
    </p:spTree>
    <p:extLst>
      <p:ext uri="{BB962C8B-B14F-4D97-AF65-F5344CB8AC3E}">
        <p14:creationId xmlns:p14="http://schemas.microsoft.com/office/powerpoint/2010/main" val="1917220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B134BD7-5DD2-432A-8F84-0E05342D6162}" type="slidenum">
              <a:rPr lang="en-US" smtClean="0"/>
              <a:t>20</a:t>
            </a:fld>
            <a:endParaRPr lang="en-US"/>
          </a:p>
        </p:txBody>
      </p:sp>
    </p:spTree>
    <p:extLst>
      <p:ext uri="{BB962C8B-B14F-4D97-AF65-F5344CB8AC3E}">
        <p14:creationId xmlns:p14="http://schemas.microsoft.com/office/powerpoint/2010/main" val="4128838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134BD7-5DD2-432A-8F84-0E05342D6162}" type="slidenum">
              <a:rPr lang="en-US" smtClean="0"/>
              <a:t>21</a:t>
            </a:fld>
            <a:endParaRPr lang="en-US"/>
          </a:p>
        </p:txBody>
      </p:sp>
    </p:spTree>
    <p:extLst>
      <p:ext uri="{BB962C8B-B14F-4D97-AF65-F5344CB8AC3E}">
        <p14:creationId xmlns:p14="http://schemas.microsoft.com/office/powerpoint/2010/main" val="877207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134BD7-5DD2-432A-8F84-0E05342D6162}" type="slidenum">
              <a:rPr lang="en-US" smtClean="0"/>
              <a:t>22</a:t>
            </a:fld>
            <a:endParaRPr lang="en-US"/>
          </a:p>
        </p:txBody>
      </p:sp>
    </p:spTree>
    <p:extLst>
      <p:ext uri="{BB962C8B-B14F-4D97-AF65-F5344CB8AC3E}">
        <p14:creationId xmlns:p14="http://schemas.microsoft.com/office/powerpoint/2010/main" val="4276980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smtClean="0"/>
          </a:p>
        </p:txBody>
      </p:sp>
      <p:sp>
        <p:nvSpPr>
          <p:cNvPr id="4" name="Slide Number Placeholder 3"/>
          <p:cNvSpPr>
            <a:spLocks noGrp="1"/>
          </p:cNvSpPr>
          <p:nvPr>
            <p:ph type="sldNum" sz="quarter" idx="10"/>
          </p:nvPr>
        </p:nvSpPr>
        <p:spPr/>
        <p:txBody>
          <a:bodyPr/>
          <a:lstStyle/>
          <a:p>
            <a:fld id="{EB134BD7-5DD2-432A-8F84-0E05342D6162}" type="slidenum">
              <a:rPr lang="en-US" smtClean="0"/>
              <a:t>23</a:t>
            </a:fld>
            <a:endParaRPr lang="en-US"/>
          </a:p>
        </p:txBody>
      </p:sp>
    </p:spTree>
    <p:extLst>
      <p:ext uri="{BB962C8B-B14F-4D97-AF65-F5344CB8AC3E}">
        <p14:creationId xmlns:p14="http://schemas.microsoft.com/office/powerpoint/2010/main" val="1190916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endParaRPr lang="en-US" sz="1300" dirty="0"/>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56472" indent="-290951">
              <a:defRPr>
                <a:solidFill>
                  <a:schemeClr val="tx1"/>
                </a:solidFill>
                <a:latin typeface="Calibri" pitchFamily="34" charset="0"/>
              </a:defRPr>
            </a:lvl2pPr>
            <a:lvl3pPr marL="1163803" indent="-232761">
              <a:defRPr>
                <a:solidFill>
                  <a:schemeClr val="tx1"/>
                </a:solidFill>
                <a:latin typeface="Calibri" pitchFamily="34" charset="0"/>
              </a:defRPr>
            </a:lvl3pPr>
            <a:lvl4pPr marL="1629324" indent="-232761">
              <a:defRPr>
                <a:solidFill>
                  <a:schemeClr val="tx1"/>
                </a:solidFill>
                <a:latin typeface="Calibri" pitchFamily="34" charset="0"/>
              </a:defRPr>
            </a:lvl4pPr>
            <a:lvl5pPr marL="2094845" indent="-232761">
              <a:defRPr>
                <a:solidFill>
                  <a:schemeClr val="tx1"/>
                </a:solidFill>
                <a:latin typeface="Calibri" pitchFamily="34" charset="0"/>
              </a:defRPr>
            </a:lvl5pPr>
            <a:lvl6pPr marL="2560366" indent="-232761" fontAlgn="base">
              <a:spcBef>
                <a:spcPct val="0"/>
              </a:spcBef>
              <a:spcAft>
                <a:spcPct val="0"/>
              </a:spcAft>
              <a:defRPr>
                <a:solidFill>
                  <a:schemeClr val="tx1"/>
                </a:solidFill>
                <a:latin typeface="Calibri" pitchFamily="34" charset="0"/>
              </a:defRPr>
            </a:lvl6pPr>
            <a:lvl7pPr marL="3025887" indent="-232761" fontAlgn="base">
              <a:spcBef>
                <a:spcPct val="0"/>
              </a:spcBef>
              <a:spcAft>
                <a:spcPct val="0"/>
              </a:spcAft>
              <a:defRPr>
                <a:solidFill>
                  <a:schemeClr val="tx1"/>
                </a:solidFill>
                <a:latin typeface="Calibri" pitchFamily="34" charset="0"/>
              </a:defRPr>
            </a:lvl7pPr>
            <a:lvl8pPr marL="3491408" indent="-232761" fontAlgn="base">
              <a:spcBef>
                <a:spcPct val="0"/>
              </a:spcBef>
              <a:spcAft>
                <a:spcPct val="0"/>
              </a:spcAft>
              <a:defRPr>
                <a:solidFill>
                  <a:schemeClr val="tx1"/>
                </a:solidFill>
                <a:latin typeface="Calibri" pitchFamily="34" charset="0"/>
              </a:defRPr>
            </a:lvl8pPr>
            <a:lvl9pPr marL="3956929" indent="-232761" fontAlgn="base">
              <a:spcBef>
                <a:spcPct val="0"/>
              </a:spcBef>
              <a:spcAft>
                <a:spcPct val="0"/>
              </a:spcAft>
              <a:defRPr>
                <a:solidFill>
                  <a:schemeClr val="tx1"/>
                </a:solidFill>
                <a:latin typeface="Calibri" pitchFamily="34" charset="0"/>
              </a:defRPr>
            </a:lvl9pPr>
          </a:lstStyle>
          <a:p>
            <a:fld id="{A039B844-5E3E-45B0-981F-68F75B59974F}" type="slidenum">
              <a:rPr lang="en-US" altLang="en-US"/>
              <a:pPr/>
              <a:t>3</a:t>
            </a:fld>
            <a:endParaRPr lang="en-US" altLang="en-US" dirty="0"/>
          </a:p>
        </p:txBody>
      </p:sp>
    </p:spTree>
    <p:extLst>
      <p:ext uri="{BB962C8B-B14F-4D97-AF65-F5344CB8AC3E}">
        <p14:creationId xmlns:p14="http://schemas.microsoft.com/office/powerpoint/2010/main" val="400415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134BD7-5DD2-432A-8F84-0E05342D6162}" type="slidenum">
              <a:rPr lang="en-US" smtClean="0"/>
              <a:t>24</a:t>
            </a:fld>
            <a:endParaRPr lang="en-US"/>
          </a:p>
        </p:txBody>
      </p:sp>
    </p:spTree>
    <p:extLst>
      <p:ext uri="{BB962C8B-B14F-4D97-AF65-F5344CB8AC3E}">
        <p14:creationId xmlns:p14="http://schemas.microsoft.com/office/powerpoint/2010/main" val="3869137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B134BD7-5DD2-432A-8F84-0E05342D6162}" type="slidenum">
              <a:rPr lang="en-US" smtClean="0"/>
              <a:t>25</a:t>
            </a:fld>
            <a:endParaRPr lang="en-US"/>
          </a:p>
        </p:txBody>
      </p:sp>
    </p:spTree>
    <p:extLst>
      <p:ext uri="{BB962C8B-B14F-4D97-AF65-F5344CB8AC3E}">
        <p14:creationId xmlns:p14="http://schemas.microsoft.com/office/powerpoint/2010/main" val="2033003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B134BD7-5DD2-432A-8F84-0E05342D6162}" type="slidenum">
              <a:rPr lang="en-US" smtClean="0"/>
              <a:t>26</a:t>
            </a:fld>
            <a:endParaRPr lang="en-US"/>
          </a:p>
        </p:txBody>
      </p:sp>
    </p:spTree>
    <p:extLst>
      <p:ext uri="{BB962C8B-B14F-4D97-AF65-F5344CB8AC3E}">
        <p14:creationId xmlns:p14="http://schemas.microsoft.com/office/powerpoint/2010/main" val="697743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p:txBody>
      </p:sp>
      <p:sp>
        <p:nvSpPr>
          <p:cNvPr id="4" name="Slide Number Placeholder 3"/>
          <p:cNvSpPr>
            <a:spLocks noGrp="1"/>
          </p:cNvSpPr>
          <p:nvPr>
            <p:ph type="sldNum" sz="quarter" idx="10"/>
          </p:nvPr>
        </p:nvSpPr>
        <p:spPr/>
        <p:txBody>
          <a:bodyPr/>
          <a:lstStyle/>
          <a:p>
            <a:fld id="{EB134BD7-5DD2-432A-8F84-0E05342D6162}" type="slidenum">
              <a:rPr lang="en-US" smtClean="0"/>
              <a:t>27</a:t>
            </a:fld>
            <a:endParaRPr lang="en-US"/>
          </a:p>
        </p:txBody>
      </p:sp>
    </p:spTree>
    <p:extLst>
      <p:ext uri="{BB962C8B-B14F-4D97-AF65-F5344CB8AC3E}">
        <p14:creationId xmlns:p14="http://schemas.microsoft.com/office/powerpoint/2010/main" val="3557703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EB134BD7-5DD2-432A-8F84-0E05342D6162}" type="slidenum">
              <a:rPr lang="en-US" smtClean="0"/>
              <a:t>28</a:t>
            </a:fld>
            <a:endParaRPr lang="en-US"/>
          </a:p>
        </p:txBody>
      </p:sp>
    </p:spTree>
    <p:extLst>
      <p:ext uri="{BB962C8B-B14F-4D97-AF65-F5344CB8AC3E}">
        <p14:creationId xmlns:p14="http://schemas.microsoft.com/office/powerpoint/2010/main" val="3177163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134BD7-5DD2-432A-8F84-0E05342D6162}" type="slidenum">
              <a:rPr lang="en-US" smtClean="0"/>
              <a:t>29</a:t>
            </a:fld>
            <a:endParaRPr lang="en-US"/>
          </a:p>
        </p:txBody>
      </p:sp>
    </p:spTree>
    <p:extLst>
      <p:ext uri="{BB962C8B-B14F-4D97-AF65-F5344CB8AC3E}">
        <p14:creationId xmlns:p14="http://schemas.microsoft.com/office/powerpoint/2010/main" val="2893551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Replace Image </a:t>
            </a:r>
            <a:endParaRPr lang="en-US" b="1" dirty="0"/>
          </a:p>
        </p:txBody>
      </p:sp>
      <p:sp>
        <p:nvSpPr>
          <p:cNvPr id="4" name="Slide Number Placeholder 3"/>
          <p:cNvSpPr>
            <a:spLocks noGrp="1"/>
          </p:cNvSpPr>
          <p:nvPr>
            <p:ph type="sldNum" sz="quarter" idx="10"/>
          </p:nvPr>
        </p:nvSpPr>
        <p:spPr/>
        <p:txBody>
          <a:bodyPr/>
          <a:lstStyle/>
          <a:p>
            <a:fld id="{EB134BD7-5DD2-432A-8F84-0E05342D6162}" type="slidenum">
              <a:rPr lang="en-US" smtClean="0"/>
              <a:t>30</a:t>
            </a:fld>
            <a:endParaRPr lang="en-US"/>
          </a:p>
        </p:txBody>
      </p:sp>
    </p:spTree>
    <p:extLst>
      <p:ext uri="{BB962C8B-B14F-4D97-AF65-F5344CB8AC3E}">
        <p14:creationId xmlns:p14="http://schemas.microsoft.com/office/powerpoint/2010/main" val="1323892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134BD7-5DD2-432A-8F84-0E05342D6162}" type="slidenum">
              <a:rPr lang="en-US" smtClean="0"/>
              <a:t>31</a:t>
            </a:fld>
            <a:endParaRPr lang="en-US"/>
          </a:p>
        </p:txBody>
      </p:sp>
    </p:spTree>
    <p:extLst>
      <p:ext uri="{BB962C8B-B14F-4D97-AF65-F5344CB8AC3E}">
        <p14:creationId xmlns:p14="http://schemas.microsoft.com/office/powerpoint/2010/main" val="3540173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 is a screen shot from Demo. Use screen shot from QA environment</a:t>
            </a:r>
            <a:r>
              <a:rPr lang="en-US" baseline="0" dirty="0" smtClean="0"/>
              <a:t> for this slide. The columns on patient panel are different.  </a:t>
            </a:r>
          </a:p>
          <a:p>
            <a:endParaRPr lang="en-US" dirty="0" smtClean="0"/>
          </a:p>
        </p:txBody>
      </p:sp>
      <p:sp>
        <p:nvSpPr>
          <p:cNvPr id="4" name="Slide Number Placeholder 3"/>
          <p:cNvSpPr>
            <a:spLocks noGrp="1"/>
          </p:cNvSpPr>
          <p:nvPr>
            <p:ph type="sldNum" sz="quarter" idx="10"/>
          </p:nvPr>
        </p:nvSpPr>
        <p:spPr/>
        <p:txBody>
          <a:bodyPr/>
          <a:lstStyle/>
          <a:p>
            <a:fld id="{EB134BD7-5DD2-432A-8F84-0E05342D6162}" type="slidenum">
              <a:rPr lang="en-US" smtClean="0"/>
              <a:t>33</a:t>
            </a:fld>
            <a:endParaRPr lang="en-US"/>
          </a:p>
        </p:txBody>
      </p:sp>
    </p:spTree>
    <p:extLst>
      <p:ext uri="{BB962C8B-B14F-4D97-AF65-F5344CB8AC3E}">
        <p14:creationId xmlns:p14="http://schemas.microsoft.com/office/powerpoint/2010/main" val="403077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134BD7-5DD2-432A-8F84-0E05342D6162}" type="slidenum">
              <a:rPr lang="en-US" smtClean="0"/>
              <a:t>34</a:t>
            </a:fld>
            <a:endParaRPr lang="en-US"/>
          </a:p>
        </p:txBody>
      </p:sp>
    </p:spTree>
    <p:extLst>
      <p:ext uri="{BB962C8B-B14F-4D97-AF65-F5344CB8AC3E}">
        <p14:creationId xmlns:p14="http://schemas.microsoft.com/office/powerpoint/2010/main" val="3532380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D4AEA3-5E69-498F-844E-722CA1315F9C}" type="slidenum">
              <a:rPr lang="en-US" smtClean="0"/>
              <a:t>5</a:t>
            </a:fld>
            <a:endParaRPr lang="en-US"/>
          </a:p>
        </p:txBody>
      </p:sp>
    </p:spTree>
    <p:extLst>
      <p:ext uri="{BB962C8B-B14F-4D97-AF65-F5344CB8AC3E}">
        <p14:creationId xmlns:p14="http://schemas.microsoft.com/office/powerpoint/2010/main" val="159726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134BD7-5DD2-432A-8F84-0E05342D6162}" type="slidenum">
              <a:rPr lang="en-US" smtClean="0"/>
              <a:t>35</a:t>
            </a:fld>
            <a:endParaRPr lang="en-US"/>
          </a:p>
        </p:txBody>
      </p:sp>
    </p:spTree>
    <p:extLst>
      <p:ext uri="{BB962C8B-B14F-4D97-AF65-F5344CB8AC3E}">
        <p14:creationId xmlns:p14="http://schemas.microsoft.com/office/powerpoint/2010/main" val="8638526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Please look at the latest changes: All slides following this slide will have some changes. </a:t>
            </a:r>
          </a:p>
          <a:p>
            <a:endParaRPr lang="en-US" dirty="0"/>
          </a:p>
        </p:txBody>
      </p:sp>
      <p:sp>
        <p:nvSpPr>
          <p:cNvPr id="4" name="Slide Number Placeholder 3"/>
          <p:cNvSpPr>
            <a:spLocks noGrp="1"/>
          </p:cNvSpPr>
          <p:nvPr>
            <p:ph type="sldNum" sz="quarter" idx="10"/>
          </p:nvPr>
        </p:nvSpPr>
        <p:spPr/>
        <p:txBody>
          <a:bodyPr/>
          <a:lstStyle/>
          <a:p>
            <a:fld id="{EB134BD7-5DD2-432A-8F84-0E05342D6162}" type="slidenum">
              <a:rPr lang="en-US" smtClean="0"/>
              <a:t>42</a:t>
            </a:fld>
            <a:endParaRPr lang="en-US"/>
          </a:p>
        </p:txBody>
      </p:sp>
    </p:spTree>
    <p:extLst>
      <p:ext uri="{BB962C8B-B14F-4D97-AF65-F5344CB8AC3E}">
        <p14:creationId xmlns:p14="http://schemas.microsoft.com/office/powerpoint/2010/main" val="1448888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134BD7-5DD2-432A-8F84-0E05342D6162}" type="slidenum">
              <a:rPr lang="en-US" smtClean="0"/>
              <a:t>46</a:t>
            </a:fld>
            <a:endParaRPr lang="en-US"/>
          </a:p>
        </p:txBody>
      </p:sp>
    </p:spTree>
    <p:extLst>
      <p:ext uri="{BB962C8B-B14F-4D97-AF65-F5344CB8AC3E}">
        <p14:creationId xmlns:p14="http://schemas.microsoft.com/office/powerpoint/2010/main" val="19303560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134BD7-5DD2-432A-8F84-0E05342D6162}" type="slidenum">
              <a:rPr lang="en-US" smtClean="0"/>
              <a:t>49</a:t>
            </a:fld>
            <a:endParaRPr lang="en-US"/>
          </a:p>
        </p:txBody>
      </p:sp>
    </p:spTree>
    <p:extLst>
      <p:ext uri="{BB962C8B-B14F-4D97-AF65-F5344CB8AC3E}">
        <p14:creationId xmlns:p14="http://schemas.microsoft.com/office/powerpoint/2010/main" val="3010304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endParaRPr lang="en-US" sz="1300" dirty="0"/>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56472" indent="-290951">
              <a:defRPr>
                <a:solidFill>
                  <a:schemeClr val="tx1"/>
                </a:solidFill>
                <a:latin typeface="Calibri" pitchFamily="34" charset="0"/>
              </a:defRPr>
            </a:lvl2pPr>
            <a:lvl3pPr marL="1163803" indent="-232761">
              <a:defRPr>
                <a:solidFill>
                  <a:schemeClr val="tx1"/>
                </a:solidFill>
                <a:latin typeface="Calibri" pitchFamily="34" charset="0"/>
              </a:defRPr>
            </a:lvl3pPr>
            <a:lvl4pPr marL="1629324" indent="-232761">
              <a:defRPr>
                <a:solidFill>
                  <a:schemeClr val="tx1"/>
                </a:solidFill>
                <a:latin typeface="Calibri" pitchFamily="34" charset="0"/>
              </a:defRPr>
            </a:lvl4pPr>
            <a:lvl5pPr marL="2094845" indent="-232761">
              <a:defRPr>
                <a:solidFill>
                  <a:schemeClr val="tx1"/>
                </a:solidFill>
                <a:latin typeface="Calibri" pitchFamily="34" charset="0"/>
              </a:defRPr>
            </a:lvl5pPr>
            <a:lvl6pPr marL="2560366" indent="-232761" fontAlgn="base">
              <a:spcBef>
                <a:spcPct val="0"/>
              </a:spcBef>
              <a:spcAft>
                <a:spcPct val="0"/>
              </a:spcAft>
              <a:defRPr>
                <a:solidFill>
                  <a:schemeClr val="tx1"/>
                </a:solidFill>
                <a:latin typeface="Calibri" pitchFamily="34" charset="0"/>
              </a:defRPr>
            </a:lvl6pPr>
            <a:lvl7pPr marL="3025887" indent="-232761" fontAlgn="base">
              <a:spcBef>
                <a:spcPct val="0"/>
              </a:spcBef>
              <a:spcAft>
                <a:spcPct val="0"/>
              </a:spcAft>
              <a:defRPr>
                <a:solidFill>
                  <a:schemeClr val="tx1"/>
                </a:solidFill>
                <a:latin typeface="Calibri" pitchFamily="34" charset="0"/>
              </a:defRPr>
            </a:lvl7pPr>
            <a:lvl8pPr marL="3491408" indent="-232761" fontAlgn="base">
              <a:spcBef>
                <a:spcPct val="0"/>
              </a:spcBef>
              <a:spcAft>
                <a:spcPct val="0"/>
              </a:spcAft>
              <a:defRPr>
                <a:solidFill>
                  <a:schemeClr val="tx1"/>
                </a:solidFill>
                <a:latin typeface="Calibri" pitchFamily="34" charset="0"/>
              </a:defRPr>
            </a:lvl8pPr>
            <a:lvl9pPr marL="3956929" indent="-232761" fontAlgn="base">
              <a:spcBef>
                <a:spcPct val="0"/>
              </a:spcBef>
              <a:spcAft>
                <a:spcPct val="0"/>
              </a:spcAft>
              <a:defRPr>
                <a:solidFill>
                  <a:schemeClr val="tx1"/>
                </a:solidFill>
                <a:latin typeface="Calibri" pitchFamily="34" charset="0"/>
              </a:defRPr>
            </a:lvl9pPr>
          </a:lstStyle>
          <a:p>
            <a:fld id="{A039B844-5E3E-45B0-981F-68F75B59974F}" type="slidenum">
              <a:rPr lang="en-US" altLang="en-US"/>
              <a:pPr/>
              <a:t>6</a:t>
            </a:fld>
            <a:endParaRPr lang="en-US" altLang="en-US" dirty="0"/>
          </a:p>
        </p:txBody>
      </p:sp>
    </p:spTree>
    <p:extLst>
      <p:ext uri="{BB962C8B-B14F-4D97-AF65-F5344CB8AC3E}">
        <p14:creationId xmlns:p14="http://schemas.microsoft.com/office/powerpoint/2010/main" val="493046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134BD7-5DD2-432A-8F84-0E05342D6162}" type="slidenum">
              <a:rPr lang="en-US" smtClean="0"/>
              <a:t>7</a:t>
            </a:fld>
            <a:endParaRPr lang="en-US"/>
          </a:p>
        </p:txBody>
      </p:sp>
    </p:spTree>
    <p:extLst>
      <p:ext uri="{BB962C8B-B14F-4D97-AF65-F5344CB8AC3E}">
        <p14:creationId xmlns:p14="http://schemas.microsoft.com/office/powerpoint/2010/main" val="2176206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134BD7-5DD2-432A-8F84-0E05342D6162}" type="slidenum">
              <a:rPr lang="en-US" smtClean="0"/>
              <a:t>8</a:t>
            </a:fld>
            <a:endParaRPr lang="en-US"/>
          </a:p>
        </p:txBody>
      </p:sp>
    </p:spTree>
    <p:extLst>
      <p:ext uri="{BB962C8B-B14F-4D97-AF65-F5344CB8AC3E}">
        <p14:creationId xmlns:p14="http://schemas.microsoft.com/office/powerpoint/2010/main" val="4243086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134BD7-5DD2-432A-8F84-0E05342D6162}" type="slidenum">
              <a:rPr lang="en-US" smtClean="0"/>
              <a:t>9</a:t>
            </a:fld>
            <a:endParaRPr lang="en-US"/>
          </a:p>
        </p:txBody>
      </p:sp>
    </p:spTree>
    <p:extLst>
      <p:ext uri="{BB962C8B-B14F-4D97-AF65-F5344CB8AC3E}">
        <p14:creationId xmlns:p14="http://schemas.microsoft.com/office/powerpoint/2010/main" val="1209474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134BD7-5DD2-432A-8F84-0E05342D6162}" type="slidenum">
              <a:rPr lang="en-US" smtClean="0"/>
              <a:t>11</a:t>
            </a:fld>
            <a:endParaRPr lang="en-US"/>
          </a:p>
        </p:txBody>
      </p:sp>
    </p:spTree>
    <p:extLst>
      <p:ext uri="{BB962C8B-B14F-4D97-AF65-F5344CB8AC3E}">
        <p14:creationId xmlns:p14="http://schemas.microsoft.com/office/powerpoint/2010/main" val="4282429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B134BD7-5DD2-432A-8F84-0E05342D6162}" type="slidenum">
              <a:rPr lang="en-US" smtClean="0"/>
              <a:t>12</a:t>
            </a:fld>
            <a:endParaRPr lang="en-US"/>
          </a:p>
        </p:txBody>
      </p:sp>
    </p:spTree>
    <p:extLst>
      <p:ext uri="{BB962C8B-B14F-4D97-AF65-F5344CB8AC3E}">
        <p14:creationId xmlns:p14="http://schemas.microsoft.com/office/powerpoint/2010/main" val="38279550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0" y="4240472"/>
            <a:ext cx="9144000" cy="803795"/>
          </a:xfrm>
          <a:prstGeom prst="rect">
            <a:avLst/>
          </a:prstGeom>
          <a:solidFill>
            <a:srgbClr val="A4A7AA">
              <a:alpha val="4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311094" y="1"/>
            <a:ext cx="8832906" cy="4125509"/>
          </a:xfrm>
          <a:prstGeom prst="rect">
            <a:avLst/>
          </a:prstGeom>
          <a:solidFill>
            <a:srgbClr val="1E384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0" y="1"/>
            <a:ext cx="311094" cy="4125509"/>
          </a:xfrm>
          <a:prstGeom prst="rect">
            <a:avLst/>
          </a:prstGeom>
          <a:solidFill>
            <a:srgbClr val="CF35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826170" y="1955673"/>
            <a:ext cx="7317829" cy="1950035"/>
          </a:xfrm>
          <a:prstGeom prst="rect">
            <a:avLst/>
          </a:prstGeom>
          <a:solidFill>
            <a:srgbClr val="1C69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1283204" y="170521"/>
            <a:ext cx="7676582" cy="414212"/>
          </a:xfrm>
          <a:prstGeom prst="rect">
            <a:avLst/>
          </a:prstGeom>
        </p:spPr>
        <p:txBody>
          <a:bodyPr>
            <a:normAutofit/>
          </a:bodyPr>
          <a:lstStyle>
            <a:lvl1pPr algn="r">
              <a:defRPr sz="3600" b="0">
                <a:solidFill>
                  <a:schemeClr val="bg1"/>
                </a:solidFill>
              </a:defRPr>
            </a:lvl1pPr>
          </a:lstStyle>
          <a:p>
            <a:r>
              <a:rPr lang="en-US" dirty="0" smtClean="0"/>
              <a:t>Click to edit Master title style</a:t>
            </a:r>
            <a:endParaRPr lang="en-US" dirty="0"/>
          </a:p>
        </p:txBody>
      </p:sp>
      <p:sp>
        <p:nvSpPr>
          <p:cNvPr id="5" name="Text Placeholder 4">
            <a:extLst>
              <a:ext uri="{FF2B5EF4-FFF2-40B4-BE49-F238E27FC236}">
                <a16:creationId xmlns="" xmlns:a16="http://schemas.microsoft.com/office/drawing/2014/main" id="{3295AC9F-E362-4AF5-88B1-9D5E086D0177}"/>
              </a:ext>
            </a:extLst>
          </p:cNvPr>
          <p:cNvSpPr>
            <a:spLocks noGrp="1"/>
          </p:cNvSpPr>
          <p:nvPr>
            <p:ph type="body" sz="quarter" idx="10" hasCustomPrompt="1"/>
          </p:nvPr>
        </p:nvSpPr>
        <p:spPr>
          <a:xfrm>
            <a:off x="310606" y="4327232"/>
            <a:ext cx="2841625" cy="619125"/>
          </a:xfrm>
        </p:spPr>
        <p:txBody>
          <a:bodyPr anchor="ctr">
            <a:normAutofit/>
          </a:bodyPr>
          <a:lstStyle>
            <a:lvl1pPr marL="0" indent="0">
              <a:spcBef>
                <a:spcPts val="0"/>
              </a:spcBef>
              <a:buNone/>
              <a:defRPr sz="1800"/>
            </a:lvl1pPr>
          </a:lstStyle>
          <a:p>
            <a:pPr lvl="0"/>
            <a:r>
              <a:rPr lang="en-US" dirty="0" smtClean="0"/>
              <a:t>July 4, 1776 </a:t>
            </a:r>
          </a:p>
          <a:p>
            <a:pPr lvl="0"/>
            <a:r>
              <a:rPr lang="en-US" dirty="0" smtClean="0"/>
              <a:t>10:00 a.m. ‒ 12:00 p.m.</a:t>
            </a:r>
            <a:endParaRPr lang="en-US" dirty="0"/>
          </a:p>
        </p:txBody>
      </p:sp>
      <p:sp>
        <p:nvSpPr>
          <p:cNvPr id="17" name="Subtitle 2">
            <a:extLst>
              <a:ext uri="{FF2B5EF4-FFF2-40B4-BE49-F238E27FC236}">
                <a16:creationId xmlns="" xmlns:a16="http://schemas.microsoft.com/office/drawing/2014/main" id="{EC75B8A7-8EEA-4F38-A82A-DBDE34A739E9}"/>
              </a:ext>
            </a:extLst>
          </p:cNvPr>
          <p:cNvSpPr>
            <a:spLocks noGrp="1"/>
          </p:cNvSpPr>
          <p:nvPr>
            <p:ph type="subTitle" idx="1"/>
          </p:nvPr>
        </p:nvSpPr>
        <p:spPr>
          <a:xfrm>
            <a:off x="1826171" y="1955672"/>
            <a:ext cx="7133614" cy="1950035"/>
          </a:xfrm>
        </p:spPr>
        <p:txBody>
          <a:bodyPr anchor="ctr">
            <a:normAutofit/>
          </a:bodyPr>
          <a:lstStyle>
            <a:lvl1pPr marL="0" indent="0" algn="r">
              <a:buNone/>
              <a:defRPr sz="3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15" name="Group 14"/>
          <p:cNvGrpSpPr/>
          <p:nvPr userDrawn="1"/>
        </p:nvGrpSpPr>
        <p:grpSpPr>
          <a:xfrm>
            <a:off x="6705600" y="4294784"/>
            <a:ext cx="2254184" cy="695417"/>
            <a:chOff x="5991773" y="5731961"/>
            <a:chExt cx="2968012" cy="915633"/>
          </a:xfrm>
        </p:grpSpPr>
        <p:pic>
          <p:nvPicPr>
            <p:cNvPr id="16" name="Picture 15" descr="12652_SAMHSA_LogoRedesign_FINAL.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6600" y="5891367"/>
              <a:ext cx="1873185" cy="666470"/>
            </a:xfrm>
            <a:prstGeom prst="rect">
              <a:avLst/>
            </a:prstGeom>
          </p:spPr>
        </p:pic>
        <p:pic>
          <p:nvPicPr>
            <p:cNvPr id="18" name="Picture 17" descr="HHS-Logo-camera-ready.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91773" y="5731961"/>
              <a:ext cx="963363" cy="915633"/>
            </a:xfrm>
            <a:prstGeom prst="rect">
              <a:avLst/>
            </a:prstGeom>
          </p:spPr>
        </p:pic>
      </p:grpSp>
      <p:sp>
        <p:nvSpPr>
          <p:cNvPr id="12" name="Slide Number Placeholder 22">
            <a:extLst>
              <a:ext uri="{FF2B5EF4-FFF2-40B4-BE49-F238E27FC236}">
                <a16:creationId xmlns="" xmlns:a16="http://schemas.microsoft.com/office/drawing/2014/main" id="{80ED1A56-7323-4FB6-8ACF-1DE99B8B8BFE}"/>
              </a:ext>
            </a:extLst>
          </p:cNvPr>
          <p:cNvSpPr>
            <a:spLocks noGrp="1"/>
          </p:cNvSpPr>
          <p:nvPr>
            <p:ph type="sldNum" sz="quarter" idx="11"/>
          </p:nvPr>
        </p:nvSpPr>
        <p:spPr>
          <a:xfrm>
            <a:off x="0" y="4759273"/>
            <a:ext cx="2057400" cy="273844"/>
          </a:xfrm>
        </p:spPr>
        <p:txBody>
          <a:bodyPr/>
          <a:lstStyle/>
          <a:p>
            <a:fld id="{D07D4089-40B5-457D-927F-16367A53BB79}" type="slidenum">
              <a:rPr lang="en-US" smtClean="0"/>
              <a:pPr/>
              <a:t>‹#›</a:t>
            </a:fld>
            <a:endParaRPr lang="en-US" dirty="0"/>
          </a:p>
        </p:txBody>
      </p:sp>
    </p:spTree>
    <p:extLst>
      <p:ext uri="{BB962C8B-B14F-4D97-AF65-F5344CB8AC3E}">
        <p14:creationId xmlns:p14="http://schemas.microsoft.com/office/powerpoint/2010/main" val="188598239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575962"/>
            <a:ext cx="5486400" cy="29697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Slide Number Placeholder 12">
            <a:extLst>
              <a:ext uri="{FF2B5EF4-FFF2-40B4-BE49-F238E27FC236}">
                <a16:creationId xmlns="" xmlns:a16="http://schemas.microsoft.com/office/drawing/2014/main" id="{2DCA2A82-5757-4589-A8F1-756A5B05A082}"/>
              </a:ext>
            </a:extLst>
          </p:cNvPr>
          <p:cNvSpPr>
            <a:spLocks noGrp="1"/>
          </p:cNvSpPr>
          <p:nvPr>
            <p:ph type="sldNum" sz="quarter" idx="10"/>
          </p:nvPr>
        </p:nvSpPr>
        <p:spPr/>
        <p:txBody>
          <a:bodyPr/>
          <a:lstStyle/>
          <a:p>
            <a:fld id="{D07D4089-40B5-457D-927F-16367A53BB79}" type="slidenum">
              <a:rPr lang="en-US" smtClean="0"/>
              <a:pPr/>
              <a:t>‹#›</a:t>
            </a:fld>
            <a:endParaRPr lang="en-US" dirty="0"/>
          </a:p>
        </p:txBody>
      </p:sp>
      <p:sp>
        <p:nvSpPr>
          <p:cNvPr id="14" name="Title 13">
            <a:extLst>
              <a:ext uri="{FF2B5EF4-FFF2-40B4-BE49-F238E27FC236}">
                <a16:creationId xmlns="" xmlns:a16="http://schemas.microsoft.com/office/drawing/2014/main" id="{91BB1EF4-1C2D-4723-B7CA-A37E34C607F2}"/>
              </a:ext>
            </a:extLst>
          </p:cNvPr>
          <p:cNvSpPr>
            <a:spLocks noGrp="1"/>
          </p:cNvSpPr>
          <p:nvPr>
            <p:ph type="title"/>
          </p:nvPr>
        </p:nvSpPr>
        <p:spPr/>
        <p:txBody>
          <a:bodyPr/>
          <a:lstStyle>
            <a:lvl1pPr>
              <a:defRPr b="0"/>
            </a:lvl1pPr>
          </a:lstStyle>
          <a:p>
            <a:r>
              <a:rPr lang="en-US" dirty="0" smtClean="0"/>
              <a:t>Click to edit Master title style</a:t>
            </a:r>
            <a:endParaRPr lang="en-US" dirty="0"/>
          </a:p>
        </p:txBody>
      </p:sp>
      <p:sp>
        <p:nvSpPr>
          <p:cNvPr id="7" name="Text Placeholder 16">
            <a:extLst>
              <a:ext uri="{FF2B5EF4-FFF2-40B4-BE49-F238E27FC236}">
                <a16:creationId xmlns="" xmlns:a16="http://schemas.microsoft.com/office/drawing/2014/main" id="{1891C077-91FC-4346-AA9E-C95AFD8AE9DC}"/>
              </a:ext>
            </a:extLst>
          </p:cNvPr>
          <p:cNvSpPr>
            <a:spLocks noGrp="1"/>
          </p:cNvSpPr>
          <p:nvPr>
            <p:ph type="body" sz="quarter" idx="11"/>
          </p:nvPr>
        </p:nvSpPr>
        <p:spPr>
          <a:xfrm>
            <a:off x="1792288" y="3545681"/>
            <a:ext cx="5486400" cy="479823"/>
          </a:xfrm>
        </p:spPr>
        <p:txBody>
          <a:bodyPr anchor="ctr">
            <a:normAutofit/>
          </a:bodyPr>
          <a:lstStyle>
            <a:lvl1pPr marL="0" indent="0">
              <a:buNone/>
              <a:defRPr sz="2000" b="1"/>
            </a:lvl1pPr>
          </a:lstStyle>
          <a:p>
            <a:pPr lvl="0"/>
            <a:r>
              <a:rPr lang="en-US" smtClean="0"/>
              <a:t>Click to edit Master text styles</a:t>
            </a:r>
          </a:p>
        </p:txBody>
      </p:sp>
      <p:pic>
        <p:nvPicPr>
          <p:cNvPr id="8" name="Picture 7" descr="12652_SAMHSA_LogoRedesign_FINAL.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236" y="4705093"/>
            <a:ext cx="1071567" cy="381258"/>
          </a:xfrm>
          <a:prstGeom prst="rect">
            <a:avLst/>
          </a:prstGeom>
        </p:spPr>
      </p:pic>
    </p:spTree>
    <p:extLst>
      <p:ext uri="{BB962C8B-B14F-4D97-AF65-F5344CB8AC3E}">
        <p14:creationId xmlns:p14="http://schemas.microsoft.com/office/powerpoint/2010/main" val="339184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5" name="TextBox 14">
            <a:extLst>
              <a:ext uri="{FF2B5EF4-FFF2-40B4-BE49-F238E27FC236}">
                <a16:creationId xmlns="" xmlns:a16="http://schemas.microsoft.com/office/drawing/2014/main" id="{C9CA1720-02F3-46D5-91D9-004D8178A80E}"/>
              </a:ext>
            </a:extLst>
          </p:cNvPr>
          <p:cNvSpPr txBox="1"/>
          <p:nvPr userDrawn="1"/>
        </p:nvSpPr>
        <p:spPr>
          <a:xfrm>
            <a:off x="457200" y="1001168"/>
            <a:ext cx="8229600" cy="3554819"/>
          </a:xfrm>
          <a:prstGeom prst="rect">
            <a:avLst/>
          </a:prstGeom>
          <a:noFill/>
        </p:spPr>
        <p:txBody>
          <a:bodyPr wrap="square" rtlCol="0">
            <a:spAutoFit/>
          </a:bodyPr>
          <a:lstStyle/>
          <a:p>
            <a:pPr algn="ctr"/>
            <a:r>
              <a:rPr lang="en-US" sz="2600" dirty="0"/>
              <a:t>SAMHSA’s mission is to reduce the impact of substance abuse and mental illness on America’s communities.</a:t>
            </a:r>
          </a:p>
          <a:p>
            <a:r>
              <a:rPr lang="en-US" sz="1800" dirty="0"/>
              <a:t>                  </a:t>
            </a:r>
          </a:p>
          <a:p>
            <a:pPr algn="ctr">
              <a:spcBef>
                <a:spcPts val="0"/>
              </a:spcBef>
            </a:pPr>
            <a:endParaRPr lang="en-US" dirty="0"/>
          </a:p>
          <a:p>
            <a:pPr>
              <a:spcBef>
                <a:spcPts val="0"/>
              </a:spcBef>
            </a:pPr>
            <a:endParaRPr lang="en-US" sz="1400" dirty="0"/>
          </a:p>
          <a:p>
            <a:pPr>
              <a:spcBef>
                <a:spcPts val="0"/>
              </a:spcBef>
            </a:pPr>
            <a:endParaRPr lang="en-US" sz="1400" dirty="0"/>
          </a:p>
          <a:p>
            <a:pPr algn="ctr">
              <a:spcBef>
                <a:spcPts val="2400"/>
              </a:spcBef>
            </a:pPr>
            <a:r>
              <a:rPr lang="en-US" sz="4000" dirty="0"/>
              <a:t>www.samhsa.gov</a:t>
            </a:r>
          </a:p>
          <a:p>
            <a:pPr algn="ctr">
              <a:spcBef>
                <a:spcPts val="3000"/>
              </a:spcBef>
            </a:pPr>
            <a:r>
              <a:rPr lang="en-US" sz="2400" dirty="0"/>
              <a:t>1-877-SAMHSA-7 (1-877-726-4727) ● 1-800-487-4889 (TDD)</a:t>
            </a:r>
          </a:p>
        </p:txBody>
      </p:sp>
      <p:sp>
        <p:nvSpPr>
          <p:cNvPr id="3" name="Slide Number Placeholder 2">
            <a:extLst>
              <a:ext uri="{FF2B5EF4-FFF2-40B4-BE49-F238E27FC236}">
                <a16:creationId xmlns="" xmlns:a16="http://schemas.microsoft.com/office/drawing/2014/main" id="{5448F7EC-8EE8-4B66-800B-C5AA9FC41395}"/>
              </a:ext>
            </a:extLst>
          </p:cNvPr>
          <p:cNvSpPr>
            <a:spLocks noGrp="1"/>
          </p:cNvSpPr>
          <p:nvPr>
            <p:ph type="sldNum" sz="quarter" idx="10"/>
          </p:nvPr>
        </p:nvSpPr>
        <p:spPr/>
        <p:txBody>
          <a:bodyPr/>
          <a:lstStyle/>
          <a:p>
            <a:fld id="{D07D4089-40B5-457D-927F-16367A53BB79}" type="slidenum">
              <a:rPr lang="en-US" smtClean="0"/>
              <a:pPr/>
              <a:t>‹#›</a:t>
            </a:fld>
            <a:endParaRPr lang="en-US" dirty="0"/>
          </a:p>
        </p:txBody>
      </p:sp>
      <p:sp>
        <p:nvSpPr>
          <p:cNvPr id="6" name="Title 5">
            <a:extLst>
              <a:ext uri="{FF2B5EF4-FFF2-40B4-BE49-F238E27FC236}">
                <a16:creationId xmlns="" xmlns:a16="http://schemas.microsoft.com/office/drawing/2014/main" id="{A3A27E57-9852-43E2-9EA6-11925D42D174}"/>
              </a:ext>
            </a:extLst>
          </p:cNvPr>
          <p:cNvSpPr>
            <a:spLocks noGrp="1"/>
          </p:cNvSpPr>
          <p:nvPr>
            <p:ph type="title" hasCustomPrompt="1"/>
          </p:nvPr>
        </p:nvSpPr>
        <p:spPr/>
        <p:txBody>
          <a:bodyPr/>
          <a:lstStyle>
            <a:lvl1pPr>
              <a:defRPr b="0"/>
            </a:lvl1pPr>
          </a:lstStyle>
          <a:p>
            <a:r>
              <a:rPr lang="en-US" dirty="0"/>
              <a:t>Thank You</a:t>
            </a:r>
          </a:p>
        </p:txBody>
      </p:sp>
      <p:sp>
        <p:nvSpPr>
          <p:cNvPr id="7" name="Text Placeholder 15">
            <a:extLst>
              <a:ext uri="{FF2B5EF4-FFF2-40B4-BE49-F238E27FC236}">
                <a16:creationId xmlns="" xmlns:a16="http://schemas.microsoft.com/office/drawing/2014/main" id="{69091E6D-2812-48AA-839F-22FB3CC77F13}"/>
              </a:ext>
            </a:extLst>
          </p:cNvPr>
          <p:cNvSpPr>
            <a:spLocks noGrp="1"/>
          </p:cNvSpPr>
          <p:nvPr>
            <p:ph type="body" sz="quarter" idx="11"/>
          </p:nvPr>
        </p:nvSpPr>
        <p:spPr>
          <a:xfrm>
            <a:off x="457200" y="1928917"/>
            <a:ext cx="8229600" cy="1201401"/>
          </a:xfrm>
        </p:spPr>
        <p:txBody>
          <a:bodyPr/>
          <a:lstStyle>
            <a:lvl1pPr marL="0" indent="0" algn="ctr">
              <a:buNone/>
              <a:defRPr sz="2000">
                <a:solidFill>
                  <a:schemeClr val="tx1"/>
                </a:solidFill>
              </a:defRPr>
            </a:lvl1pPr>
            <a:lvl2pPr marL="457200" indent="0">
              <a:buNone/>
              <a:defRPr/>
            </a:lvl2pPr>
          </a:lstStyle>
          <a:p>
            <a:pPr lvl="0"/>
            <a:r>
              <a:rPr lang="en-US" dirty="0" smtClean="0"/>
              <a:t>Click to edit Master text styles</a:t>
            </a:r>
          </a:p>
        </p:txBody>
      </p:sp>
    </p:spTree>
    <p:extLst>
      <p:ext uri="{BB962C8B-B14F-4D97-AF65-F5344CB8AC3E}">
        <p14:creationId xmlns:p14="http://schemas.microsoft.com/office/powerpoint/2010/main" val="2964481945"/>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47015"/>
            <a:ext cx="8229600" cy="3647609"/>
          </a:xfrm>
        </p:spPr>
        <p:txBody>
          <a:bodyPr>
            <a:normAutofit/>
          </a:bodyPr>
          <a:lstStyle>
            <a:lvl1pPr marL="182880" indent="-182880">
              <a:spcBef>
                <a:spcPts val="0"/>
              </a:spcBef>
              <a:spcAft>
                <a:spcPts val="0"/>
              </a:spcAft>
              <a:buFont typeface="Wingdings" panose="05000000000000000000" pitchFamily="2" charset="2"/>
              <a:buChar char="§"/>
              <a:defRPr sz="2000"/>
            </a:lvl1pPr>
            <a:lvl2pPr marL="457200" indent="-182880">
              <a:spcBef>
                <a:spcPts val="0"/>
              </a:spcBef>
              <a:spcAft>
                <a:spcPts val="0"/>
              </a:spcAft>
              <a:buFont typeface="Arial" panose="020B0604020202020204" pitchFamily="34" charset="0"/>
              <a:buChar char="•"/>
              <a:defRPr sz="2000"/>
            </a:lvl2pPr>
            <a:lvl3pPr marL="640080" indent="-182880">
              <a:spcBef>
                <a:spcPts val="0"/>
              </a:spcBef>
              <a:spcAft>
                <a:spcPts val="0"/>
              </a:spcAft>
              <a:buFont typeface="Wingdings" panose="05000000000000000000" pitchFamily="2" charset="2"/>
              <a:buChar char="ü"/>
              <a:defRPr sz="2000"/>
            </a:lvl3pPr>
            <a:lvl4pPr marL="914400" indent="-182880">
              <a:spcBef>
                <a:spcPts val="0"/>
              </a:spcBef>
              <a:spcAft>
                <a:spcPts val="0"/>
              </a:spcAft>
              <a:defRPr sz="2000"/>
            </a:lvl4pPr>
            <a:lvl5pPr marL="1188720" indent="-182880">
              <a:spcBef>
                <a:spcPts val="0"/>
              </a:spcBef>
              <a:spcAft>
                <a:spcPts val="0"/>
              </a:spcAft>
              <a:defRPr sz="20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3" name="Slide Number Placeholder 22">
            <a:extLst>
              <a:ext uri="{FF2B5EF4-FFF2-40B4-BE49-F238E27FC236}">
                <a16:creationId xmlns="" xmlns:a16="http://schemas.microsoft.com/office/drawing/2014/main" id="{80ED1A56-7323-4FB6-8ACF-1DE99B8B8BFE}"/>
              </a:ext>
            </a:extLst>
          </p:cNvPr>
          <p:cNvSpPr>
            <a:spLocks noGrp="1"/>
          </p:cNvSpPr>
          <p:nvPr>
            <p:ph type="sldNum" sz="quarter" idx="10"/>
          </p:nvPr>
        </p:nvSpPr>
        <p:spPr/>
        <p:txBody>
          <a:bodyPr/>
          <a:lstStyle/>
          <a:p>
            <a:fld id="{D07D4089-40B5-457D-927F-16367A53BB79}" type="slidenum">
              <a:rPr lang="en-US" smtClean="0"/>
              <a:pPr/>
              <a:t>‹#›</a:t>
            </a:fld>
            <a:endParaRPr lang="en-US" dirty="0"/>
          </a:p>
        </p:txBody>
      </p:sp>
      <p:sp>
        <p:nvSpPr>
          <p:cNvPr id="26" name="Title 25">
            <a:extLst>
              <a:ext uri="{FF2B5EF4-FFF2-40B4-BE49-F238E27FC236}">
                <a16:creationId xmlns="" xmlns:a16="http://schemas.microsoft.com/office/drawing/2014/main" id="{BAA7C934-AF63-4AE4-9879-7DC885F56CE6}"/>
              </a:ext>
            </a:extLst>
          </p:cNvPr>
          <p:cNvSpPr>
            <a:spLocks noGrp="1"/>
          </p:cNvSpPr>
          <p:nvPr>
            <p:ph type="title"/>
          </p:nvPr>
        </p:nvSpPr>
        <p:spPr/>
        <p:txBody>
          <a:bodyPr/>
          <a:lstStyle>
            <a:lvl1pPr>
              <a:defRPr b="0"/>
            </a:lvl1pPr>
          </a:lstStyle>
          <a:p>
            <a:r>
              <a:rPr lang="en-US" dirty="0" smtClean="0"/>
              <a:t>Click to edit Master title style</a:t>
            </a:r>
            <a:endParaRPr lang="en-US" dirty="0"/>
          </a:p>
        </p:txBody>
      </p:sp>
      <p:pic>
        <p:nvPicPr>
          <p:cNvPr id="7" name="Picture 6" descr="12652_SAMHSA_LogoRedesign_FINAL.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236" y="4705093"/>
            <a:ext cx="1071567" cy="381258"/>
          </a:xfrm>
          <a:prstGeom prst="rect">
            <a:avLst/>
          </a:prstGeom>
        </p:spPr>
      </p:pic>
    </p:spTree>
    <p:extLst>
      <p:ext uri="{BB962C8B-B14F-4D97-AF65-F5344CB8AC3E}">
        <p14:creationId xmlns:p14="http://schemas.microsoft.com/office/powerpoint/2010/main" val="563388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47015"/>
            <a:ext cx="8229600" cy="3647609"/>
          </a:xfrm>
        </p:spPr>
        <p:txBody>
          <a:bodyPr>
            <a:normAutofit/>
          </a:bodyPr>
          <a:lstStyle>
            <a:lvl1pPr marL="0" indent="0">
              <a:buNone/>
              <a:defRPr sz="2800" b="1">
                <a:solidFill>
                  <a:schemeClr val="accent1"/>
                </a:solidFill>
              </a:defRPr>
            </a:lvl1pPr>
          </a:lstStyle>
          <a:p>
            <a:pPr lvl="0"/>
            <a:r>
              <a:rPr lang="en-US" smtClean="0"/>
              <a:t>Click to edit Master text styles</a:t>
            </a:r>
          </a:p>
        </p:txBody>
      </p:sp>
      <p:sp>
        <p:nvSpPr>
          <p:cNvPr id="23" name="Slide Number Placeholder 22">
            <a:extLst>
              <a:ext uri="{FF2B5EF4-FFF2-40B4-BE49-F238E27FC236}">
                <a16:creationId xmlns="" xmlns:a16="http://schemas.microsoft.com/office/drawing/2014/main" id="{80ED1A56-7323-4FB6-8ACF-1DE99B8B8BFE}"/>
              </a:ext>
            </a:extLst>
          </p:cNvPr>
          <p:cNvSpPr>
            <a:spLocks noGrp="1"/>
          </p:cNvSpPr>
          <p:nvPr>
            <p:ph type="sldNum" sz="quarter" idx="10"/>
          </p:nvPr>
        </p:nvSpPr>
        <p:spPr/>
        <p:txBody>
          <a:bodyPr/>
          <a:lstStyle/>
          <a:p>
            <a:fld id="{D07D4089-40B5-457D-927F-16367A53BB79}" type="slidenum">
              <a:rPr lang="en-US" smtClean="0"/>
              <a:pPr/>
              <a:t>‹#›</a:t>
            </a:fld>
            <a:endParaRPr lang="en-US" dirty="0"/>
          </a:p>
        </p:txBody>
      </p:sp>
      <p:sp>
        <p:nvSpPr>
          <p:cNvPr id="26" name="Title 25">
            <a:extLst>
              <a:ext uri="{FF2B5EF4-FFF2-40B4-BE49-F238E27FC236}">
                <a16:creationId xmlns="" xmlns:a16="http://schemas.microsoft.com/office/drawing/2014/main" id="{BAA7C934-AF63-4AE4-9879-7DC885F56CE6}"/>
              </a:ext>
            </a:extLst>
          </p:cNvPr>
          <p:cNvSpPr>
            <a:spLocks noGrp="1"/>
          </p:cNvSpPr>
          <p:nvPr>
            <p:ph type="title"/>
          </p:nvPr>
        </p:nvSpPr>
        <p:spPr/>
        <p:txBody>
          <a:bodyPr/>
          <a:lstStyle>
            <a:lvl1pPr>
              <a:defRPr b="0"/>
            </a:lvl1pPr>
          </a:lstStyle>
          <a:p>
            <a:r>
              <a:rPr lang="en-US" dirty="0" smtClean="0"/>
              <a:t>Click to edit Master title style</a:t>
            </a:r>
            <a:endParaRPr lang="en-US" dirty="0"/>
          </a:p>
        </p:txBody>
      </p:sp>
      <p:pic>
        <p:nvPicPr>
          <p:cNvPr id="7" name="Picture 6" descr="12652_SAMHSA_LogoRedesign_FINAL.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236" y="4705093"/>
            <a:ext cx="1071567" cy="381258"/>
          </a:xfrm>
          <a:prstGeom prst="rect">
            <a:avLst/>
          </a:prstGeom>
        </p:spPr>
      </p:pic>
      <p:sp>
        <p:nvSpPr>
          <p:cNvPr id="6" name="Content Placeholder 2">
            <a:extLst>
              <a:ext uri="{FF2B5EF4-FFF2-40B4-BE49-F238E27FC236}">
                <a16:creationId xmlns="" xmlns:a16="http://schemas.microsoft.com/office/drawing/2014/main" id="{4815BC6E-E8DF-4A75-A61F-4474E095C65A}"/>
              </a:ext>
            </a:extLst>
          </p:cNvPr>
          <p:cNvSpPr>
            <a:spLocks noGrp="1"/>
          </p:cNvSpPr>
          <p:nvPr>
            <p:ph idx="11"/>
          </p:nvPr>
        </p:nvSpPr>
        <p:spPr>
          <a:xfrm>
            <a:off x="457200" y="1483043"/>
            <a:ext cx="8229600" cy="3111582"/>
          </a:xfrm>
        </p:spPr>
        <p:txBody>
          <a:bodyPr/>
          <a:lstStyle>
            <a:lvl1pPr marL="182880" indent="-182880">
              <a:buFont typeface="Wingdings" panose="05000000000000000000" pitchFamily="2" charset="2"/>
              <a:buChar char="§"/>
              <a:defRPr sz="2000"/>
            </a:lvl1pPr>
            <a:lvl2pPr marL="457200" indent="-182880">
              <a:buFont typeface="Arial" panose="020B0604020202020204" pitchFamily="34" charset="0"/>
              <a:buChar char="•"/>
              <a:defRPr sz="2000"/>
            </a:lvl2pPr>
            <a:lvl3pPr marL="640080" indent="-182880">
              <a:buFont typeface="Wingdings" panose="05000000000000000000" pitchFamily="2" charset="2"/>
              <a:buChar char="ü"/>
              <a:defRPr sz="2000"/>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502382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2313" y="2180035"/>
            <a:ext cx="7772400" cy="1125140"/>
          </a:xfrm>
        </p:spPr>
        <p:txBody>
          <a:bodyPr anchor="b">
            <a:normAutofit/>
          </a:bodyPr>
          <a:lstStyle>
            <a:lvl1pPr marL="0" indent="0">
              <a:buNone/>
              <a:defRPr sz="4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3" name="Slide Number Placeholder 12">
            <a:extLst>
              <a:ext uri="{FF2B5EF4-FFF2-40B4-BE49-F238E27FC236}">
                <a16:creationId xmlns="" xmlns:a16="http://schemas.microsoft.com/office/drawing/2014/main" id="{9C25D06C-5CC4-414F-B64F-A967EB8BC585}"/>
              </a:ext>
            </a:extLst>
          </p:cNvPr>
          <p:cNvSpPr>
            <a:spLocks noGrp="1"/>
          </p:cNvSpPr>
          <p:nvPr>
            <p:ph type="sldNum" sz="quarter" idx="10"/>
          </p:nvPr>
        </p:nvSpPr>
        <p:spPr/>
        <p:txBody>
          <a:bodyPr/>
          <a:lstStyle/>
          <a:p>
            <a:fld id="{D07D4089-40B5-457D-927F-16367A53BB79}" type="slidenum">
              <a:rPr lang="en-US" smtClean="0"/>
              <a:pPr/>
              <a:t>‹#›</a:t>
            </a:fld>
            <a:endParaRPr lang="en-US" dirty="0"/>
          </a:p>
        </p:txBody>
      </p:sp>
      <p:sp>
        <p:nvSpPr>
          <p:cNvPr id="15" name="Title 14">
            <a:extLst>
              <a:ext uri="{FF2B5EF4-FFF2-40B4-BE49-F238E27FC236}">
                <a16:creationId xmlns="" xmlns:a16="http://schemas.microsoft.com/office/drawing/2014/main" id="{131B094D-1F11-4308-9A4E-9FF5E5E086F0}"/>
              </a:ext>
            </a:extLst>
          </p:cNvPr>
          <p:cNvSpPr>
            <a:spLocks noGrp="1"/>
          </p:cNvSpPr>
          <p:nvPr>
            <p:ph type="title"/>
          </p:nvPr>
        </p:nvSpPr>
        <p:spPr>
          <a:xfrm>
            <a:off x="722313" y="3318493"/>
            <a:ext cx="7772400" cy="729725"/>
          </a:xfrm>
        </p:spPr>
        <p:txBody>
          <a:bodyPr/>
          <a:lstStyle>
            <a:lvl1pPr>
              <a:defRPr>
                <a:solidFill>
                  <a:schemeClr val="tx1"/>
                </a:solidFill>
              </a:defRPr>
            </a:lvl1pPr>
          </a:lstStyle>
          <a:p>
            <a:r>
              <a:rPr lang="en-US" smtClean="0"/>
              <a:t>Click to edit Master title style</a:t>
            </a:r>
            <a:endParaRPr lang="en-US" dirty="0"/>
          </a:p>
        </p:txBody>
      </p:sp>
      <p:pic>
        <p:nvPicPr>
          <p:cNvPr id="6" name="Picture 5" descr="12652_SAMHSA_LogoRedesign_FINAL.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236" y="4705093"/>
            <a:ext cx="1071567" cy="381258"/>
          </a:xfrm>
          <a:prstGeom prst="rect">
            <a:avLst/>
          </a:prstGeom>
        </p:spPr>
      </p:pic>
    </p:spTree>
    <p:extLst>
      <p:ext uri="{BB962C8B-B14F-4D97-AF65-F5344CB8AC3E}">
        <p14:creationId xmlns:p14="http://schemas.microsoft.com/office/powerpoint/2010/main" val="2533903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47015"/>
            <a:ext cx="4038600" cy="3647609"/>
          </a:xfrm>
        </p:spPr>
        <p:txBody>
          <a:bodyPr/>
          <a:lstStyle>
            <a:lvl1pPr marL="182880" indent="-182880">
              <a:buFont typeface="Wingdings" panose="05000000000000000000" pitchFamily="2" charset="2"/>
              <a:buChar char="§"/>
              <a:defRPr sz="2000"/>
            </a:lvl1pPr>
            <a:lvl2pPr marL="457200" indent="-182880">
              <a:buFont typeface="Arial" panose="020B0604020202020204" pitchFamily="34" charset="0"/>
              <a:buChar char="•"/>
              <a:defRPr sz="2000"/>
            </a:lvl2pPr>
            <a:lvl3pPr marL="640080" indent="-182880">
              <a:buFont typeface="Wingdings" panose="05000000000000000000" pitchFamily="2" charset="2"/>
              <a:buChar char="ü"/>
              <a:defRPr sz="2000"/>
            </a:lvl3pPr>
            <a:lvl4pPr>
              <a:defRPr sz="2000"/>
            </a:lvl4pPr>
            <a:lvl5pP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3"/>
          <p:cNvSpPr>
            <a:spLocks noGrp="1"/>
          </p:cNvSpPr>
          <p:nvPr>
            <p:ph sz="half" idx="2"/>
          </p:nvPr>
        </p:nvSpPr>
        <p:spPr>
          <a:xfrm>
            <a:off x="4648200" y="947015"/>
            <a:ext cx="4038600" cy="3647609"/>
          </a:xfrm>
        </p:spPr>
        <p:txBody>
          <a:bodyPr/>
          <a:lstStyle>
            <a:lvl1pPr marL="182880" indent="-182880">
              <a:buFont typeface="Wingdings" panose="05000000000000000000" pitchFamily="2" charset="2"/>
              <a:buChar char="§"/>
              <a:defRPr sz="2000"/>
            </a:lvl1pPr>
            <a:lvl2pPr marL="457200" indent="-182880">
              <a:buFont typeface="Arial" panose="020B0604020202020204" pitchFamily="34" charset="0"/>
              <a:buChar char="•"/>
              <a:defRPr sz="2000"/>
            </a:lvl2pPr>
            <a:lvl3pPr marL="640080" indent="-182880">
              <a:buFont typeface="Wingdings" panose="05000000000000000000" pitchFamily="2" charset="2"/>
              <a:buChar char="ü"/>
              <a:defRPr sz="2000"/>
            </a:lvl3pPr>
            <a:lvl4pPr>
              <a:defRPr sz="2000"/>
            </a:lvl4pPr>
            <a:lvl5pP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14" name="Slide Number Placeholder 13">
            <a:extLst>
              <a:ext uri="{FF2B5EF4-FFF2-40B4-BE49-F238E27FC236}">
                <a16:creationId xmlns="" xmlns:a16="http://schemas.microsoft.com/office/drawing/2014/main" id="{C8D6310A-7476-4D83-A7F8-71D8505B5D47}"/>
              </a:ext>
            </a:extLst>
          </p:cNvPr>
          <p:cNvSpPr>
            <a:spLocks noGrp="1"/>
          </p:cNvSpPr>
          <p:nvPr>
            <p:ph type="sldNum" sz="quarter" idx="10"/>
          </p:nvPr>
        </p:nvSpPr>
        <p:spPr/>
        <p:txBody>
          <a:bodyPr/>
          <a:lstStyle/>
          <a:p>
            <a:fld id="{D07D4089-40B5-457D-927F-16367A53BB79}" type="slidenum">
              <a:rPr lang="en-US" smtClean="0"/>
              <a:pPr/>
              <a:t>‹#›</a:t>
            </a:fld>
            <a:endParaRPr lang="en-US" dirty="0"/>
          </a:p>
        </p:txBody>
      </p:sp>
      <p:sp>
        <p:nvSpPr>
          <p:cNvPr id="15" name="Title 14">
            <a:extLst>
              <a:ext uri="{FF2B5EF4-FFF2-40B4-BE49-F238E27FC236}">
                <a16:creationId xmlns="" xmlns:a16="http://schemas.microsoft.com/office/drawing/2014/main" id="{3A87C2D1-50D6-4300-B47B-7C1BC33BBC7B}"/>
              </a:ext>
            </a:extLst>
          </p:cNvPr>
          <p:cNvSpPr>
            <a:spLocks noGrp="1"/>
          </p:cNvSpPr>
          <p:nvPr>
            <p:ph type="title"/>
          </p:nvPr>
        </p:nvSpPr>
        <p:spPr/>
        <p:txBody>
          <a:bodyPr/>
          <a:lstStyle>
            <a:lvl1pPr>
              <a:defRPr b="0"/>
            </a:lvl1pPr>
          </a:lstStyle>
          <a:p>
            <a:r>
              <a:rPr lang="en-US" dirty="0" smtClean="0"/>
              <a:t>Click to edit Master title style</a:t>
            </a:r>
            <a:endParaRPr lang="en-US" dirty="0"/>
          </a:p>
        </p:txBody>
      </p:sp>
      <p:pic>
        <p:nvPicPr>
          <p:cNvPr id="7" name="Picture 6" descr="12652_SAMHSA_LogoRedesign_FINAL.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236" y="4705093"/>
            <a:ext cx="1071567" cy="381258"/>
          </a:xfrm>
          <a:prstGeom prst="rect">
            <a:avLst/>
          </a:prstGeom>
        </p:spPr>
      </p:pic>
    </p:spTree>
    <p:extLst>
      <p:ext uri="{BB962C8B-B14F-4D97-AF65-F5344CB8AC3E}">
        <p14:creationId xmlns:p14="http://schemas.microsoft.com/office/powerpoint/2010/main" val="146282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47014"/>
            <a:ext cx="4040188" cy="479822"/>
          </a:xfrm>
        </p:spPr>
        <p:txBody>
          <a:bodyPr anchor="t" anchorCtr="0">
            <a:normAutofit/>
          </a:bodyPr>
          <a:lstStyle>
            <a:lvl1pPr marL="0" indent="0">
              <a:buNone/>
              <a:defRPr sz="2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478132"/>
            <a:ext cx="4040188" cy="3116490"/>
          </a:xfrm>
        </p:spPr>
        <p:txBody>
          <a:bodyPr/>
          <a:lstStyle>
            <a:lvl1pPr marL="182880" indent="-182880">
              <a:buFont typeface="Arial" panose="020B0604020202020204" pitchFamily="34" charset="0"/>
              <a:buChar char="•"/>
              <a:defRPr sz="2000"/>
            </a:lvl1pPr>
            <a:lvl2pPr marL="457200" indent="-182880">
              <a:buFont typeface="Arial" panose="020B0604020202020204" pitchFamily="34" charset="0"/>
              <a:buChar char="•"/>
              <a:defRPr sz="2000"/>
            </a:lvl2pPr>
            <a:lvl3pPr marL="640080" indent="-182880">
              <a:buFont typeface="Wingdings" panose="05000000000000000000" pitchFamily="2" charset="2"/>
              <a:buChar char="ü"/>
              <a:defRPr sz="20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3"/>
          </p:nvPr>
        </p:nvSpPr>
        <p:spPr>
          <a:xfrm>
            <a:off x="4645028" y="947014"/>
            <a:ext cx="4041775" cy="479822"/>
          </a:xfrm>
        </p:spPr>
        <p:txBody>
          <a:bodyPr anchor="t" anchorCtr="0">
            <a:normAutofit/>
          </a:bodyPr>
          <a:lstStyle>
            <a:lvl1pPr marL="0" indent="0">
              <a:buNone/>
              <a:defRPr sz="2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478132"/>
            <a:ext cx="4041775" cy="3116490"/>
          </a:xfrm>
        </p:spPr>
        <p:txBody>
          <a:bodyPr/>
          <a:lstStyle>
            <a:lvl1pPr marL="182880" indent="-182880">
              <a:buFont typeface="Wingdings" panose="05000000000000000000" pitchFamily="2" charset="2"/>
              <a:buChar char="§"/>
              <a:defRPr sz="2000"/>
            </a:lvl1pPr>
            <a:lvl2pPr>
              <a:defRPr sz="2000"/>
            </a:lvl2pPr>
            <a:lvl3pPr marL="640080" indent="-182880">
              <a:buFont typeface="Wingdings" panose="05000000000000000000" pitchFamily="2" charset="2"/>
              <a:buChar char="ü"/>
              <a:defRPr sz="20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16" name="Slide Number Placeholder 15">
            <a:extLst>
              <a:ext uri="{FF2B5EF4-FFF2-40B4-BE49-F238E27FC236}">
                <a16:creationId xmlns="" xmlns:a16="http://schemas.microsoft.com/office/drawing/2014/main" id="{3EB952FD-FA34-4FAC-AD3E-52F5D8CA5B0B}"/>
              </a:ext>
            </a:extLst>
          </p:cNvPr>
          <p:cNvSpPr>
            <a:spLocks noGrp="1"/>
          </p:cNvSpPr>
          <p:nvPr>
            <p:ph type="sldNum" sz="quarter" idx="10"/>
          </p:nvPr>
        </p:nvSpPr>
        <p:spPr/>
        <p:txBody>
          <a:bodyPr/>
          <a:lstStyle/>
          <a:p>
            <a:fld id="{D07D4089-40B5-457D-927F-16367A53BB79}" type="slidenum">
              <a:rPr lang="en-US" smtClean="0"/>
              <a:pPr/>
              <a:t>‹#›</a:t>
            </a:fld>
            <a:endParaRPr lang="en-US" dirty="0"/>
          </a:p>
        </p:txBody>
      </p:sp>
      <p:sp>
        <p:nvSpPr>
          <p:cNvPr id="17" name="Title 16">
            <a:extLst>
              <a:ext uri="{FF2B5EF4-FFF2-40B4-BE49-F238E27FC236}">
                <a16:creationId xmlns="" xmlns:a16="http://schemas.microsoft.com/office/drawing/2014/main" id="{DCB6E4B7-FABE-4EA9-97E1-AC8EC525F706}"/>
              </a:ext>
            </a:extLst>
          </p:cNvPr>
          <p:cNvSpPr>
            <a:spLocks noGrp="1"/>
          </p:cNvSpPr>
          <p:nvPr>
            <p:ph type="title"/>
          </p:nvPr>
        </p:nvSpPr>
        <p:spPr/>
        <p:txBody>
          <a:bodyPr/>
          <a:lstStyle>
            <a:lvl1pPr>
              <a:defRPr b="0"/>
            </a:lvl1pPr>
          </a:lstStyle>
          <a:p>
            <a:r>
              <a:rPr lang="en-US" dirty="0" smtClean="0"/>
              <a:t>Click to edit Master title style</a:t>
            </a:r>
            <a:endParaRPr lang="en-US" dirty="0"/>
          </a:p>
        </p:txBody>
      </p:sp>
      <p:pic>
        <p:nvPicPr>
          <p:cNvPr id="9" name="Picture 8" descr="12652_SAMHSA_LogoRedesign_FINAL.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236" y="4705093"/>
            <a:ext cx="1071567" cy="381258"/>
          </a:xfrm>
          <a:prstGeom prst="rect">
            <a:avLst/>
          </a:prstGeom>
        </p:spPr>
      </p:pic>
    </p:spTree>
    <p:extLst>
      <p:ext uri="{BB962C8B-B14F-4D97-AF65-F5344CB8AC3E}">
        <p14:creationId xmlns:p14="http://schemas.microsoft.com/office/powerpoint/2010/main" val="870488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Picture Placeholder 12">
            <a:extLst>
              <a:ext uri="{FF2B5EF4-FFF2-40B4-BE49-F238E27FC236}">
                <a16:creationId xmlns="" xmlns:a16="http://schemas.microsoft.com/office/drawing/2014/main" id="{75A6BCC9-8AF3-4028-BDF8-D4FFB58A42B3}"/>
              </a:ext>
            </a:extLst>
          </p:cNvPr>
          <p:cNvSpPr>
            <a:spLocks noGrp="1"/>
          </p:cNvSpPr>
          <p:nvPr>
            <p:ph type="pic" sz="quarter" idx="10"/>
          </p:nvPr>
        </p:nvSpPr>
        <p:spPr>
          <a:xfrm>
            <a:off x="-1" y="575962"/>
            <a:ext cx="9143999" cy="4018661"/>
          </a:xfrm>
        </p:spPr>
        <p:txBody>
          <a:bodyPr/>
          <a:lstStyle>
            <a:lvl1pPr>
              <a:defRPr/>
            </a:lvl1pPr>
          </a:lstStyle>
          <a:p>
            <a:r>
              <a:rPr lang="en-US" dirty="0" smtClean="0"/>
              <a:t>Click icon to add picture</a:t>
            </a:r>
            <a:endParaRPr lang="en-US" dirty="0"/>
          </a:p>
        </p:txBody>
      </p:sp>
      <p:sp>
        <p:nvSpPr>
          <p:cNvPr id="16" name="Slide Number Placeholder 15">
            <a:extLst>
              <a:ext uri="{FF2B5EF4-FFF2-40B4-BE49-F238E27FC236}">
                <a16:creationId xmlns="" xmlns:a16="http://schemas.microsoft.com/office/drawing/2014/main" id="{BD372029-2B7F-4130-AA67-E3A2F31228C1}"/>
              </a:ext>
            </a:extLst>
          </p:cNvPr>
          <p:cNvSpPr>
            <a:spLocks noGrp="1"/>
          </p:cNvSpPr>
          <p:nvPr>
            <p:ph type="sldNum" sz="quarter" idx="11"/>
          </p:nvPr>
        </p:nvSpPr>
        <p:spPr/>
        <p:txBody>
          <a:bodyPr/>
          <a:lstStyle/>
          <a:p>
            <a:fld id="{D07D4089-40B5-457D-927F-16367A53BB79}" type="slidenum">
              <a:rPr lang="en-US" smtClean="0"/>
              <a:pPr/>
              <a:t>‹#›</a:t>
            </a:fld>
            <a:endParaRPr lang="en-US" dirty="0"/>
          </a:p>
        </p:txBody>
      </p:sp>
      <p:sp>
        <p:nvSpPr>
          <p:cNvPr id="17" name="Title 16">
            <a:extLst>
              <a:ext uri="{FF2B5EF4-FFF2-40B4-BE49-F238E27FC236}">
                <a16:creationId xmlns="" xmlns:a16="http://schemas.microsoft.com/office/drawing/2014/main" id="{A7004BCD-CA72-4E23-A58E-023F89FC5352}"/>
              </a:ext>
            </a:extLst>
          </p:cNvPr>
          <p:cNvSpPr>
            <a:spLocks noGrp="1"/>
          </p:cNvSpPr>
          <p:nvPr>
            <p:ph type="title"/>
          </p:nvPr>
        </p:nvSpPr>
        <p:spPr/>
        <p:txBody>
          <a:bodyPr/>
          <a:lstStyle>
            <a:lvl1pPr>
              <a:defRPr b="0"/>
            </a:lvl1pPr>
          </a:lstStyle>
          <a:p>
            <a:r>
              <a:rPr lang="en-US" dirty="0" smtClean="0"/>
              <a:t>Click to edit Master title style</a:t>
            </a:r>
            <a:endParaRPr lang="en-US" dirty="0"/>
          </a:p>
        </p:txBody>
      </p:sp>
      <p:pic>
        <p:nvPicPr>
          <p:cNvPr id="6" name="Picture 5" descr="12652_SAMHSA_LogoRedesign_FINAL.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236" y="4705093"/>
            <a:ext cx="1071567" cy="381258"/>
          </a:xfrm>
          <a:prstGeom prst="rect">
            <a:avLst/>
          </a:prstGeom>
        </p:spPr>
      </p:pic>
    </p:spTree>
    <p:extLst>
      <p:ext uri="{BB962C8B-B14F-4D97-AF65-F5344CB8AC3E}">
        <p14:creationId xmlns:p14="http://schemas.microsoft.com/office/powerpoint/2010/main" val="29130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Slide Number Placeholder 10">
            <a:extLst>
              <a:ext uri="{FF2B5EF4-FFF2-40B4-BE49-F238E27FC236}">
                <a16:creationId xmlns="" xmlns:a16="http://schemas.microsoft.com/office/drawing/2014/main" id="{9373ACC5-6994-4CCF-B016-26E3D6DF374D}"/>
              </a:ext>
            </a:extLst>
          </p:cNvPr>
          <p:cNvSpPr>
            <a:spLocks noGrp="1"/>
          </p:cNvSpPr>
          <p:nvPr>
            <p:ph type="sldNum" sz="quarter" idx="10"/>
          </p:nvPr>
        </p:nvSpPr>
        <p:spPr/>
        <p:txBody>
          <a:bodyPr/>
          <a:lstStyle/>
          <a:p>
            <a:fld id="{D07D4089-40B5-457D-927F-16367A53BB79}" type="slidenum">
              <a:rPr lang="en-US" smtClean="0"/>
              <a:pPr/>
              <a:t>‹#›</a:t>
            </a:fld>
            <a:endParaRPr lang="en-US" dirty="0"/>
          </a:p>
        </p:txBody>
      </p:sp>
      <p:sp>
        <p:nvSpPr>
          <p:cNvPr id="13" name="Title 12">
            <a:extLst>
              <a:ext uri="{FF2B5EF4-FFF2-40B4-BE49-F238E27FC236}">
                <a16:creationId xmlns="" xmlns:a16="http://schemas.microsoft.com/office/drawing/2014/main" id="{30FC439E-EC0C-416F-AFD3-E2FED651C586}"/>
              </a:ext>
            </a:extLst>
          </p:cNvPr>
          <p:cNvSpPr>
            <a:spLocks noGrp="1"/>
          </p:cNvSpPr>
          <p:nvPr>
            <p:ph type="title"/>
          </p:nvPr>
        </p:nvSpPr>
        <p:spPr/>
        <p:txBody>
          <a:bodyPr/>
          <a:lstStyle>
            <a:lvl1pPr>
              <a:defRPr b="0"/>
            </a:lvl1pPr>
          </a:lstStyle>
          <a:p>
            <a:r>
              <a:rPr lang="en-US" dirty="0" smtClean="0"/>
              <a:t>Click to edit Master title style</a:t>
            </a:r>
            <a:endParaRPr lang="en-US" dirty="0"/>
          </a:p>
        </p:txBody>
      </p:sp>
      <p:pic>
        <p:nvPicPr>
          <p:cNvPr id="5" name="Picture 4" descr="12652_SAMHSA_LogoRedesign_FINAL.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236" y="4705093"/>
            <a:ext cx="1071567" cy="381258"/>
          </a:xfrm>
          <a:prstGeom prst="rect">
            <a:avLst/>
          </a:prstGeom>
        </p:spPr>
      </p:pic>
    </p:spTree>
    <p:extLst>
      <p:ext uri="{BB962C8B-B14F-4D97-AF65-F5344CB8AC3E}">
        <p14:creationId xmlns:p14="http://schemas.microsoft.com/office/powerpoint/2010/main" val="2110567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812603"/>
            <a:ext cx="5111750" cy="3782021"/>
          </a:xfrm>
        </p:spPr>
        <p:txBody>
          <a:bodyPr>
            <a:normAutofit/>
          </a:bodyPr>
          <a:lstStyle>
            <a:lvl1pPr marL="182880" indent="-182880">
              <a:buFont typeface="Wingdings" panose="05000000000000000000" pitchFamily="2" charset="2"/>
              <a:buChar char="§"/>
              <a:defRPr sz="2000"/>
            </a:lvl1pPr>
            <a:lvl2pPr marL="457200" indent="-182880">
              <a:buFont typeface="Arial" panose="020B0604020202020204" pitchFamily="34" charset="0"/>
              <a:buChar char="•"/>
              <a:defRPr sz="2000"/>
            </a:lvl2pPr>
            <a:lvl3pPr marL="640080" indent="-182880">
              <a:buFont typeface="Wingdings" panose="05000000000000000000" pitchFamily="2" charset="2"/>
              <a:buChar char="ü"/>
              <a:defRPr sz="20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 Placeholder 3"/>
          <p:cNvSpPr>
            <a:spLocks noGrp="1"/>
          </p:cNvSpPr>
          <p:nvPr>
            <p:ph type="body" sz="half" idx="2"/>
          </p:nvPr>
        </p:nvSpPr>
        <p:spPr>
          <a:xfrm>
            <a:off x="457203" y="1340053"/>
            <a:ext cx="3008313" cy="3518297"/>
          </a:xfrm>
        </p:spPr>
        <p:txBody>
          <a:bodyPr>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13" name="Slide Number Placeholder 12">
            <a:extLst>
              <a:ext uri="{FF2B5EF4-FFF2-40B4-BE49-F238E27FC236}">
                <a16:creationId xmlns="" xmlns:a16="http://schemas.microsoft.com/office/drawing/2014/main" id="{2837435A-0FF2-45C8-BAA9-9C75CFB14CDD}"/>
              </a:ext>
            </a:extLst>
          </p:cNvPr>
          <p:cNvSpPr>
            <a:spLocks noGrp="1"/>
          </p:cNvSpPr>
          <p:nvPr>
            <p:ph type="sldNum" sz="quarter" idx="10"/>
          </p:nvPr>
        </p:nvSpPr>
        <p:spPr/>
        <p:txBody>
          <a:bodyPr/>
          <a:lstStyle/>
          <a:p>
            <a:fld id="{D07D4089-40B5-457D-927F-16367A53BB79}" type="slidenum">
              <a:rPr lang="en-US" smtClean="0"/>
              <a:pPr/>
              <a:t>‹#›</a:t>
            </a:fld>
            <a:endParaRPr lang="en-US" dirty="0"/>
          </a:p>
        </p:txBody>
      </p:sp>
      <p:sp>
        <p:nvSpPr>
          <p:cNvPr id="17" name="Text Placeholder 16">
            <a:extLst>
              <a:ext uri="{FF2B5EF4-FFF2-40B4-BE49-F238E27FC236}">
                <a16:creationId xmlns="" xmlns:a16="http://schemas.microsoft.com/office/drawing/2014/main" id="{9BE4C20E-0421-4C19-AFD4-9AFD0F521A68}"/>
              </a:ext>
            </a:extLst>
          </p:cNvPr>
          <p:cNvSpPr>
            <a:spLocks noGrp="1"/>
          </p:cNvSpPr>
          <p:nvPr>
            <p:ph type="body" sz="quarter" idx="11"/>
          </p:nvPr>
        </p:nvSpPr>
        <p:spPr>
          <a:xfrm>
            <a:off x="457202" y="812603"/>
            <a:ext cx="3008313" cy="527448"/>
          </a:xfrm>
        </p:spPr>
        <p:txBody>
          <a:bodyPr anchor="ctr">
            <a:normAutofit/>
          </a:bodyPr>
          <a:lstStyle>
            <a:lvl1pPr marL="0" indent="0">
              <a:buNone/>
              <a:defRPr sz="2400" b="1">
                <a:solidFill>
                  <a:schemeClr val="accent1"/>
                </a:solidFill>
              </a:defRPr>
            </a:lvl1pPr>
          </a:lstStyle>
          <a:p>
            <a:pPr lvl="0"/>
            <a:r>
              <a:rPr lang="en-US" smtClean="0"/>
              <a:t>Click to edit Master text styles</a:t>
            </a:r>
          </a:p>
        </p:txBody>
      </p:sp>
      <p:sp>
        <p:nvSpPr>
          <p:cNvPr id="18" name="Title 17">
            <a:extLst>
              <a:ext uri="{FF2B5EF4-FFF2-40B4-BE49-F238E27FC236}">
                <a16:creationId xmlns="" xmlns:a16="http://schemas.microsoft.com/office/drawing/2014/main" id="{D6C90FEF-E2AF-482E-AD92-627AFBAA3AFC}"/>
              </a:ext>
            </a:extLst>
          </p:cNvPr>
          <p:cNvSpPr>
            <a:spLocks noGrp="1"/>
          </p:cNvSpPr>
          <p:nvPr>
            <p:ph type="title"/>
          </p:nvPr>
        </p:nvSpPr>
        <p:spPr/>
        <p:txBody>
          <a:bodyPr/>
          <a:lstStyle>
            <a:lvl1pPr>
              <a:defRPr b="0"/>
            </a:lvl1pPr>
          </a:lstStyle>
          <a:p>
            <a:r>
              <a:rPr lang="en-US" dirty="0" smtClean="0"/>
              <a:t>Click to edit Master title style</a:t>
            </a:r>
            <a:endParaRPr lang="en-US" dirty="0"/>
          </a:p>
        </p:txBody>
      </p:sp>
      <p:pic>
        <p:nvPicPr>
          <p:cNvPr id="8" name="Picture 7" descr="12652_SAMHSA_LogoRedesign_FINAL.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236" y="4705093"/>
            <a:ext cx="1071567" cy="381258"/>
          </a:xfrm>
          <a:prstGeom prst="rect">
            <a:avLst/>
          </a:prstGeom>
        </p:spPr>
      </p:pic>
    </p:spTree>
    <p:extLst>
      <p:ext uri="{BB962C8B-B14F-4D97-AF65-F5344CB8AC3E}">
        <p14:creationId xmlns:p14="http://schemas.microsoft.com/office/powerpoint/2010/main" val="4066668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AAB5F6C3-8B6C-4289-BEA1-1A38722F26C3}"/>
              </a:ext>
            </a:extLst>
          </p:cNvPr>
          <p:cNvSpPr/>
          <p:nvPr userDrawn="1"/>
        </p:nvSpPr>
        <p:spPr>
          <a:xfrm>
            <a:off x="0" y="1"/>
            <a:ext cx="9144000" cy="575961"/>
          </a:xfrm>
          <a:prstGeom prst="rect">
            <a:avLst/>
          </a:prstGeom>
          <a:solidFill>
            <a:srgbClr val="1E384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457200" y="947015"/>
            <a:ext cx="8229600" cy="3647609"/>
          </a:xfrm>
          <a:prstGeom prst="rect">
            <a:avLst/>
          </a:prstGeom>
        </p:spPr>
        <p:txBody>
          <a:bodyPr vert="horz" lIns="91440" tIns="0" rIns="91440" bIns="0" rtlCol="0">
            <a:normAutofit/>
          </a:bodyPr>
          <a:lstStyle/>
          <a:p>
            <a:pPr lvl="0"/>
            <a:r>
              <a:rPr lang="en-US" dirty="0"/>
              <a:t>Edit Master text styles</a:t>
            </a:r>
          </a:p>
          <a:p>
            <a:pPr lvl="1"/>
            <a:r>
              <a:rPr lang="en-US" dirty="0"/>
              <a:t>Second level</a:t>
            </a:r>
          </a:p>
          <a:p>
            <a:pPr lvl="2"/>
            <a:r>
              <a:rPr lang="en-US" dirty="0"/>
              <a:t>Third </a:t>
            </a:r>
            <a:r>
              <a:rPr lang="en-US" dirty="0" smtClean="0"/>
              <a:t>level</a:t>
            </a:r>
            <a:endParaRPr lang="en-US" dirty="0"/>
          </a:p>
        </p:txBody>
      </p:sp>
      <p:sp>
        <p:nvSpPr>
          <p:cNvPr id="17" name="Slide Number Placeholder 11">
            <a:extLst>
              <a:ext uri="{FF2B5EF4-FFF2-40B4-BE49-F238E27FC236}">
                <a16:creationId xmlns="" xmlns:a16="http://schemas.microsoft.com/office/drawing/2014/main" id="{84602F99-6103-4EBF-AE89-8A61156EE52B}"/>
              </a:ext>
            </a:extLst>
          </p:cNvPr>
          <p:cNvSpPr>
            <a:spLocks noGrp="1"/>
          </p:cNvSpPr>
          <p:nvPr>
            <p:ph type="sldNum" sz="quarter" idx="4"/>
          </p:nvPr>
        </p:nvSpPr>
        <p:spPr>
          <a:xfrm>
            <a:off x="457200" y="4767263"/>
            <a:ext cx="2057400" cy="273844"/>
          </a:xfrm>
          <a:prstGeom prst="rect">
            <a:avLst/>
          </a:prstGeom>
        </p:spPr>
        <p:txBody>
          <a:bodyPr vert="horz" lIns="91440" tIns="45720" rIns="91440" bIns="45720" rtlCol="0" anchor="ctr"/>
          <a:lstStyle>
            <a:lvl1pPr algn="l">
              <a:defRPr sz="1400" b="1">
                <a:solidFill>
                  <a:schemeClr val="tx1">
                    <a:tint val="75000"/>
                  </a:schemeClr>
                </a:solidFill>
              </a:defRPr>
            </a:lvl1pPr>
          </a:lstStyle>
          <a:p>
            <a:fld id="{D07D4089-40B5-457D-927F-16367A53BB79}" type="slidenum">
              <a:rPr lang="en-US" smtClean="0"/>
              <a:pPr/>
              <a:t>‹#›</a:t>
            </a:fld>
            <a:endParaRPr lang="en-US" dirty="0"/>
          </a:p>
        </p:txBody>
      </p:sp>
      <p:sp>
        <p:nvSpPr>
          <p:cNvPr id="18" name="Title Placeholder 17">
            <a:extLst>
              <a:ext uri="{FF2B5EF4-FFF2-40B4-BE49-F238E27FC236}">
                <a16:creationId xmlns="" xmlns:a16="http://schemas.microsoft.com/office/drawing/2014/main" id="{E3425392-73D7-48C7-BDE5-6DF4A56AF4BA}"/>
              </a:ext>
            </a:extLst>
          </p:cNvPr>
          <p:cNvSpPr>
            <a:spLocks noGrp="1"/>
          </p:cNvSpPr>
          <p:nvPr>
            <p:ph type="title"/>
          </p:nvPr>
        </p:nvSpPr>
        <p:spPr>
          <a:xfrm>
            <a:off x="317506" y="49354"/>
            <a:ext cx="8369294" cy="474757"/>
          </a:xfrm>
          <a:prstGeom prst="rect">
            <a:avLst/>
          </a:prstGeom>
        </p:spPr>
        <p:txBody>
          <a:bodyPr vert="horz" lIns="91440" tIns="0" rIns="91440" bIns="0" rtlCol="0" anchor="ctr">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547922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55" r:id="rId8"/>
    <p:sldLayoutId id="2147483656" r:id="rId9"/>
    <p:sldLayoutId id="2147483657" r:id="rId10"/>
    <p:sldLayoutId id="2147483660" r:id="rId11"/>
  </p:sldLayoutIdLst>
  <p:hf hdr="0" ftr="0" dt="0"/>
  <p:txStyles>
    <p:titleStyle>
      <a:lvl1pPr algn="l" defTabSz="457200" rtl="0" eaLnBrk="1" latinLnBrk="0" hangingPunct="1">
        <a:spcBef>
          <a:spcPct val="0"/>
        </a:spcBef>
        <a:buNone/>
        <a:defRPr sz="3200" b="0" i="0" u="none" kern="1200">
          <a:solidFill>
            <a:schemeClr val="bg1"/>
          </a:solidFill>
          <a:latin typeface="+mj-lt"/>
          <a:ea typeface="+mj-ea"/>
          <a:cs typeface="+mj-cs"/>
        </a:defRPr>
      </a:lvl1pPr>
    </p:titleStyle>
    <p:bodyStyle>
      <a:lvl1pPr marL="182880" indent="-182880" algn="l" defTabSz="457200" rtl="0" eaLnBrk="1" latinLnBrk="0" hangingPunct="1">
        <a:lnSpc>
          <a:spcPct val="110000"/>
        </a:lnSpc>
        <a:spcBef>
          <a:spcPts val="0"/>
        </a:spcBef>
        <a:buClr>
          <a:schemeClr val="accent1"/>
        </a:buClr>
        <a:buFont typeface="Wingdings" panose="05000000000000000000" pitchFamily="2" charset="2"/>
        <a:buChar char="§"/>
        <a:defRPr sz="2000" kern="1200">
          <a:solidFill>
            <a:schemeClr val="tx1"/>
          </a:solidFill>
          <a:latin typeface="+mn-lt"/>
          <a:ea typeface="+mn-ea"/>
          <a:cs typeface="+mn-cs"/>
        </a:defRPr>
      </a:lvl1pPr>
      <a:lvl2pPr marL="457200" indent="-182880" algn="l" defTabSz="457200" rtl="0" eaLnBrk="1" latinLnBrk="0" hangingPunct="1">
        <a:lnSpc>
          <a:spcPct val="110000"/>
        </a:lnSpc>
        <a:spcBef>
          <a:spcPts val="200"/>
        </a:spcBef>
        <a:buClr>
          <a:schemeClr val="accent1"/>
        </a:buClr>
        <a:buSzPct val="90000"/>
        <a:buFont typeface="Arial" panose="020B0604020202020204" pitchFamily="34" charset="0"/>
        <a:buChar char="•"/>
        <a:defRPr sz="2000" b="0" i="0" u="none" kern="1200">
          <a:solidFill>
            <a:schemeClr val="tx1"/>
          </a:solidFill>
          <a:latin typeface="+mn-lt"/>
          <a:ea typeface="+mn-ea"/>
          <a:cs typeface="+mn-cs"/>
        </a:defRPr>
      </a:lvl2pPr>
      <a:lvl3pPr marL="640080" indent="-182880" algn="l" defTabSz="457200" rtl="0" eaLnBrk="1" latinLnBrk="0" hangingPunct="1">
        <a:lnSpc>
          <a:spcPct val="110000"/>
        </a:lnSpc>
        <a:spcBef>
          <a:spcPts val="200"/>
        </a:spcBef>
        <a:buClr>
          <a:schemeClr val="tx2">
            <a:lumMod val="40000"/>
            <a:lumOff val="60000"/>
          </a:schemeClr>
        </a:buClr>
        <a:buFont typeface="Wingdings" panose="05000000000000000000" pitchFamily="2" charset="2"/>
        <a:buChar char="ü"/>
        <a:defRPr sz="2000" kern="1200">
          <a:solidFill>
            <a:schemeClr val="tx1"/>
          </a:solidFill>
          <a:latin typeface="+mn-lt"/>
          <a:ea typeface="+mn-ea"/>
          <a:cs typeface="+mn-cs"/>
        </a:defRPr>
      </a:lvl3pPr>
      <a:lvl4pPr marL="1600200" indent="-228600" algn="l" defTabSz="457200" rtl="0" eaLnBrk="1" latinLnBrk="0" hangingPunct="1">
        <a:lnSpc>
          <a:spcPct val="110000"/>
        </a:lnSpc>
        <a:spcBef>
          <a:spcPts val="200"/>
        </a:spcBef>
        <a:buFont typeface="Arial"/>
        <a:buChar char="–"/>
        <a:defRPr sz="2000" kern="1200">
          <a:solidFill>
            <a:schemeClr val="tx1"/>
          </a:solidFill>
          <a:latin typeface="+mn-lt"/>
          <a:ea typeface="+mn-ea"/>
          <a:cs typeface="+mn-cs"/>
        </a:defRPr>
      </a:lvl4pPr>
      <a:lvl5pPr marL="2057400" indent="-228600" algn="l" defTabSz="457200" rtl="0" eaLnBrk="1" latinLnBrk="0" hangingPunct="1">
        <a:lnSpc>
          <a:spcPct val="110000"/>
        </a:lnSpc>
        <a:spcBef>
          <a:spcPts val="2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pn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DAD1FF7E-A3B0-46CE-A3B8-9791E5C9B256}"/>
              </a:ext>
            </a:extLst>
          </p:cNvPr>
          <p:cNvSpPr>
            <a:spLocks noGrp="1"/>
          </p:cNvSpPr>
          <p:nvPr>
            <p:ph type="ctrTitle"/>
          </p:nvPr>
        </p:nvSpPr>
        <p:spPr/>
        <p:txBody>
          <a:bodyPr>
            <a:normAutofit fontScale="90000"/>
          </a:bodyPr>
          <a:lstStyle/>
          <a:p>
            <a:r>
              <a:rPr lang="en-US" dirty="0" smtClean="0"/>
              <a:t/>
            </a:r>
            <a:br>
              <a:rPr lang="en-US" dirty="0" smtClean="0"/>
            </a:br>
            <a:r>
              <a:rPr lang="en-US" dirty="0" smtClean="0"/>
              <a:t>Behavioral </a:t>
            </a:r>
            <a:r>
              <a:rPr lang="en-US" dirty="0"/>
              <a:t>Health Information Technologies and Standards (BHITS) II </a:t>
            </a:r>
            <a:endParaRPr lang="en-US" b="0" dirty="0"/>
          </a:p>
        </p:txBody>
      </p:sp>
      <p:sp>
        <p:nvSpPr>
          <p:cNvPr id="2" name="Content Placeholder 1">
            <a:extLst>
              <a:ext uri="{FF2B5EF4-FFF2-40B4-BE49-F238E27FC236}">
                <a16:creationId xmlns="" xmlns:a16="http://schemas.microsoft.com/office/drawing/2014/main" id="{DB34A696-6F45-4C7C-995E-69178D47DF26}"/>
              </a:ext>
            </a:extLst>
          </p:cNvPr>
          <p:cNvSpPr>
            <a:spLocks noGrp="1"/>
          </p:cNvSpPr>
          <p:nvPr>
            <p:ph type="subTitle" idx="1"/>
          </p:nvPr>
        </p:nvSpPr>
        <p:spPr>
          <a:xfrm>
            <a:off x="1826171" y="1955672"/>
            <a:ext cx="7133614" cy="1950035"/>
          </a:xfrm>
        </p:spPr>
        <p:txBody>
          <a:bodyPr>
            <a:noAutofit/>
          </a:bodyPr>
          <a:lstStyle/>
          <a:p>
            <a:r>
              <a:rPr lang="en-US" sz="3600" dirty="0" smtClean="0">
                <a:solidFill>
                  <a:schemeClr val="bg1"/>
                </a:solidFill>
              </a:rPr>
              <a:t>Omnibus Care Plan</a:t>
            </a:r>
          </a:p>
          <a:p>
            <a:r>
              <a:rPr lang="en-US" sz="3600" dirty="0" smtClean="0">
                <a:solidFill>
                  <a:schemeClr val="bg1"/>
                </a:solidFill>
              </a:rPr>
              <a:t>Administrator User Guide</a:t>
            </a:r>
            <a:endParaRPr lang="en-US" sz="3600" dirty="0">
              <a:solidFill>
                <a:schemeClr val="bg1"/>
              </a:solidFill>
            </a:endParaRPr>
          </a:p>
        </p:txBody>
      </p:sp>
      <p:sp>
        <p:nvSpPr>
          <p:cNvPr id="7" name="Text Placeholder 7"/>
          <p:cNvSpPr>
            <a:spLocks noGrp="1"/>
          </p:cNvSpPr>
          <p:nvPr>
            <p:ph type="body" sz="quarter" idx="10"/>
          </p:nvPr>
        </p:nvSpPr>
        <p:spPr>
          <a:xfrm>
            <a:off x="310606" y="4327232"/>
            <a:ext cx="2841625" cy="619125"/>
          </a:xfrm>
        </p:spPr>
        <p:txBody>
          <a:bodyPr>
            <a:normAutofit fontScale="85000" lnSpcReduction="10000"/>
          </a:bodyPr>
          <a:lstStyle/>
          <a:p>
            <a:r>
              <a:rPr lang="en-US" dirty="0" smtClean="0"/>
              <a:t>Developed by FEI Systems for SAMHSA BHITS, September 2018 </a:t>
            </a:r>
            <a:endParaRPr lang="en-US" dirty="0"/>
          </a:p>
        </p:txBody>
      </p:sp>
    </p:spTree>
    <p:custDataLst>
      <p:tags r:id="rId1"/>
    </p:custDataLst>
    <p:extLst>
      <p:ext uri="{BB962C8B-B14F-4D97-AF65-F5344CB8AC3E}">
        <p14:creationId xmlns:p14="http://schemas.microsoft.com/office/powerpoint/2010/main" val="42894360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10</a:t>
            </a:fld>
            <a:endParaRPr lang="en-US" dirty="0"/>
          </a:p>
        </p:txBody>
      </p:sp>
      <p:sp>
        <p:nvSpPr>
          <p:cNvPr id="4" name="Title 3"/>
          <p:cNvSpPr>
            <a:spLocks noGrp="1"/>
          </p:cNvSpPr>
          <p:nvPr>
            <p:ph type="title"/>
          </p:nvPr>
        </p:nvSpPr>
        <p:spPr/>
        <p:txBody>
          <a:bodyPr/>
          <a:lstStyle/>
          <a:p>
            <a:r>
              <a:rPr lang="en-US" sz="3000" dirty="0" smtClean="0"/>
              <a:t>Omnibus Care Plan Admin Login Page</a:t>
            </a:r>
            <a:endParaRPr lang="en-US" sz="3000" dirty="0"/>
          </a:p>
        </p:txBody>
      </p:sp>
      <p:sp>
        <p:nvSpPr>
          <p:cNvPr id="7" name="TextBox 6"/>
          <p:cNvSpPr txBox="1"/>
          <p:nvPr/>
        </p:nvSpPr>
        <p:spPr>
          <a:xfrm>
            <a:off x="209992" y="761854"/>
            <a:ext cx="3287588" cy="1061829"/>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smtClean="0"/>
              <a:t>Login using </a:t>
            </a:r>
            <a:r>
              <a:rPr lang="en-US" dirty="0" err="1" smtClean="0"/>
              <a:t>OCP</a:t>
            </a:r>
            <a:r>
              <a:rPr lang="en-US" dirty="0" smtClean="0"/>
              <a:t> Admin credentials</a:t>
            </a:r>
          </a:p>
          <a:p>
            <a:pPr marL="214313" indent="-214313">
              <a:buFont typeface="Arial" panose="020B0604020202020204" pitchFamily="34" charset="0"/>
              <a:buChar char="•"/>
            </a:pPr>
            <a:endParaRPr lang="en-US" sz="1350" dirty="0"/>
          </a:p>
          <a:p>
            <a:pPr marL="214313" indent="-214313">
              <a:buFont typeface="Arial" panose="020B0604020202020204" pitchFamily="34" charset="0"/>
              <a:buChar char="•"/>
            </a:pPr>
            <a:endParaRPr lang="en-US" sz="1350" dirty="0"/>
          </a:p>
        </p:txBody>
      </p:sp>
      <p:pic>
        <p:nvPicPr>
          <p:cNvPr id="9" name="Picture 8"/>
          <p:cNvPicPr>
            <a:picLocks noChangeAspect="1"/>
          </p:cNvPicPr>
          <p:nvPr/>
        </p:nvPicPr>
        <p:blipFill>
          <a:blip r:embed="rId2"/>
          <a:stretch>
            <a:fillRect/>
          </a:stretch>
        </p:blipFill>
        <p:spPr>
          <a:xfrm>
            <a:off x="3840060" y="955938"/>
            <a:ext cx="4846740" cy="3406435"/>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363190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3244" y="1391050"/>
            <a:ext cx="7803556" cy="3651821"/>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a:xfrm>
            <a:off x="199293" y="4816518"/>
            <a:ext cx="2057400" cy="273844"/>
          </a:xfrm>
        </p:spPr>
        <p:txBody>
          <a:bodyPr/>
          <a:lstStyle/>
          <a:p>
            <a:fld id="{D07D4089-40B5-457D-927F-16367A53BB79}" type="slidenum">
              <a:rPr lang="en-US" smtClean="0"/>
              <a:pPr/>
              <a:t>11</a:t>
            </a:fld>
            <a:endParaRPr lang="en-US" dirty="0"/>
          </a:p>
        </p:txBody>
      </p:sp>
      <p:sp>
        <p:nvSpPr>
          <p:cNvPr id="4" name="Title 3"/>
          <p:cNvSpPr>
            <a:spLocks noGrp="1"/>
          </p:cNvSpPr>
          <p:nvPr>
            <p:ph type="title"/>
          </p:nvPr>
        </p:nvSpPr>
        <p:spPr/>
        <p:txBody>
          <a:bodyPr/>
          <a:lstStyle/>
          <a:p>
            <a:r>
              <a:rPr lang="en-US" sz="3000" dirty="0" smtClean="0"/>
              <a:t>Omnibus Care Plan Admin Dashboard</a:t>
            </a:r>
            <a:endParaRPr lang="en-US" sz="3000" dirty="0"/>
          </a:p>
        </p:txBody>
      </p:sp>
      <p:sp>
        <p:nvSpPr>
          <p:cNvPr id="10" name="TextBox 9"/>
          <p:cNvSpPr txBox="1"/>
          <p:nvPr/>
        </p:nvSpPr>
        <p:spPr>
          <a:xfrm>
            <a:off x="457200" y="539260"/>
            <a:ext cx="7459980" cy="646331"/>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smtClean="0"/>
              <a:t>Top: My Dashboard, Administrative Settings, Manage Smart Apps</a:t>
            </a:r>
          </a:p>
          <a:p>
            <a:pPr marL="285750" indent="-285750">
              <a:buClr>
                <a:schemeClr val="accent1"/>
              </a:buClr>
              <a:buFont typeface="Wingdings" panose="05000000000000000000" pitchFamily="2" charset="2"/>
              <a:buChar char="§"/>
            </a:pPr>
            <a:r>
              <a:rPr lang="en-US" dirty="0" smtClean="0"/>
              <a:t>Panels: Manage Organizations, Practitioners/Resources, and Patients</a:t>
            </a:r>
            <a:endParaRPr lang="en-US" sz="1350" dirty="0"/>
          </a:p>
        </p:txBody>
      </p:sp>
      <p:sp>
        <p:nvSpPr>
          <p:cNvPr id="6" name="Left Arrow 5"/>
          <p:cNvSpPr/>
          <p:nvPr/>
        </p:nvSpPr>
        <p:spPr>
          <a:xfrm rot="2949545">
            <a:off x="1025287" y="206020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2949545">
            <a:off x="1052180" y="375963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rot="2949545">
            <a:off x="4950906" y="3783942"/>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6299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12</a:t>
            </a:fld>
            <a:endParaRPr lang="en-US" dirty="0"/>
          </a:p>
        </p:txBody>
      </p:sp>
      <p:sp>
        <p:nvSpPr>
          <p:cNvPr id="4" name="Title 3"/>
          <p:cNvSpPr>
            <a:spLocks noGrp="1"/>
          </p:cNvSpPr>
          <p:nvPr>
            <p:ph type="title"/>
          </p:nvPr>
        </p:nvSpPr>
        <p:spPr/>
        <p:txBody>
          <a:bodyPr/>
          <a:lstStyle/>
          <a:p>
            <a:r>
              <a:rPr lang="en-US" sz="3000" dirty="0" smtClean="0"/>
              <a:t>Chapter 1: Manage Organizations</a:t>
            </a:r>
            <a:endParaRPr lang="en-US" sz="3000" dirty="0"/>
          </a:p>
        </p:txBody>
      </p:sp>
      <p:sp>
        <p:nvSpPr>
          <p:cNvPr id="10" name="TextBox 9"/>
          <p:cNvSpPr txBox="1"/>
          <p:nvPr/>
        </p:nvSpPr>
        <p:spPr>
          <a:xfrm>
            <a:off x="457199" y="672119"/>
            <a:ext cx="8181541" cy="1477328"/>
          </a:xfrm>
          <a:prstGeom prst="rect">
            <a:avLst/>
          </a:prstGeom>
          <a:noFill/>
        </p:spPr>
        <p:txBody>
          <a:bodyPr wrap="square" rtlCol="0">
            <a:spAutoFit/>
          </a:bodyPr>
          <a:lstStyle/>
          <a:p>
            <a:pPr>
              <a:buClr>
                <a:schemeClr val="accent1"/>
              </a:buClr>
            </a:pPr>
            <a:r>
              <a:rPr lang="en-US" dirty="0" smtClean="0"/>
              <a:t>This chapter will illustrate how an </a:t>
            </a:r>
            <a:r>
              <a:rPr lang="en-US" dirty="0" err="1" smtClean="0"/>
              <a:t>OCP</a:t>
            </a:r>
            <a:r>
              <a:rPr lang="en-US" dirty="0" smtClean="0"/>
              <a:t> Admin can:</a:t>
            </a:r>
          </a:p>
          <a:p>
            <a:pPr marL="285750" indent="-285750">
              <a:buClr>
                <a:schemeClr val="accent1"/>
              </a:buClr>
              <a:buFont typeface="Wingdings" panose="05000000000000000000" pitchFamily="2" charset="2"/>
              <a:buChar char="§"/>
            </a:pPr>
            <a:r>
              <a:rPr lang="en-US" dirty="0"/>
              <a:t>Add organizations to the Omnibus Care </a:t>
            </a:r>
            <a:r>
              <a:rPr lang="en-US" dirty="0" smtClean="0"/>
              <a:t>Plan</a:t>
            </a:r>
          </a:p>
          <a:p>
            <a:pPr marL="285750" indent="-285750">
              <a:buClr>
                <a:schemeClr val="accent1"/>
              </a:buClr>
              <a:buFont typeface="Wingdings" panose="05000000000000000000" pitchFamily="2" charset="2"/>
              <a:buChar char="§"/>
            </a:pPr>
            <a:r>
              <a:rPr lang="en-US" dirty="0" smtClean="0"/>
              <a:t>Add </a:t>
            </a:r>
            <a:r>
              <a:rPr lang="en-US" dirty="0"/>
              <a:t>Organization Details and Contact Personnel to Omnibus Care Plan Database</a:t>
            </a:r>
          </a:p>
          <a:p>
            <a:pPr marL="285750" indent="-285750">
              <a:buClr>
                <a:schemeClr val="accent1"/>
              </a:buClr>
              <a:buFont typeface="Wingdings" panose="05000000000000000000" pitchFamily="2" charset="2"/>
              <a:buChar char="§"/>
            </a:pPr>
            <a:r>
              <a:rPr lang="en-US" dirty="0"/>
              <a:t>Edit organization’s services, locations, and activity </a:t>
            </a:r>
            <a:r>
              <a:rPr lang="en-US" dirty="0" smtClean="0"/>
              <a:t>definitions</a:t>
            </a:r>
          </a:p>
          <a:p>
            <a:pPr marL="285750" indent="-285750">
              <a:buClr>
                <a:schemeClr val="accent1"/>
              </a:buClr>
              <a:buFont typeface="Wingdings" panose="05000000000000000000" pitchFamily="2" charset="2"/>
              <a:buChar char="§"/>
            </a:pPr>
            <a:r>
              <a:rPr lang="en-US" dirty="0" smtClean="0"/>
              <a:t>Edit </a:t>
            </a:r>
            <a:r>
              <a:rPr lang="en-US" dirty="0"/>
              <a:t>and Update Organization Details, Services, Locations and Activity Definitions. </a:t>
            </a:r>
          </a:p>
        </p:txBody>
      </p:sp>
      <p:pic>
        <p:nvPicPr>
          <p:cNvPr id="5" name="Picture 4"/>
          <p:cNvPicPr>
            <a:picLocks noChangeAspect="1"/>
          </p:cNvPicPr>
          <p:nvPr/>
        </p:nvPicPr>
        <p:blipFill>
          <a:blip r:embed="rId3"/>
          <a:stretch>
            <a:fillRect/>
          </a:stretch>
        </p:blipFill>
        <p:spPr>
          <a:xfrm>
            <a:off x="317506" y="2221351"/>
            <a:ext cx="8358340" cy="1841152"/>
          </a:xfrm>
          <a:prstGeom prst="rect">
            <a:avLst/>
          </a:prstGeom>
        </p:spPr>
      </p:pic>
    </p:spTree>
    <p:extLst>
      <p:ext uri="{BB962C8B-B14F-4D97-AF65-F5344CB8AC3E}">
        <p14:creationId xmlns:p14="http://schemas.microsoft.com/office/powerpoint/2010/main" val="2639750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001879"/>
            <a:ext cx="8594278" cy="4078303"/>
          </a:xfrm>
          <a:prstGeom prst="rect">
            <a:avLst/>
          </a:prstGeom>
        </p:spPr>
      </p:pic>
      <p:sp>
        <p:nvSpPr>
          <p:cNvPr id="3" name="Slide Number Placeholder 2"/>
          <p:cNvSpPr>
            <a:spLocks noGrp="1"/>
          </p:cNvSpPr>
          <p:nvPr>
            <p:ph type="sldNum" sz="quarter" idx="10"/>
          </p:nvPr>
        </p:nvSpPr>
        <p:spPr/>
        <p:txBody>
          <a:bodyPr/>
          <a:lstStyle/>
          <a:p>
            <a:fld id="{D07D4089-40B5-457D-927F-16367A53BB79}" type="slidenum">
              <a:rPr lang="en-US" smtClean="0"/>
              <a:pPr/>
              <a:t>13</a:t>
            </a:fld>
            <a:endParaRPr lang="en-US" dirty="0"/>
          </a:p>
        </p:txBody>
      </p:sp>
      <p:sp>
        <p:nvSpPr>
          <p:cNvPr id="4" name="Title 3"/>
          <p:cNvSpPr>
            <a:spLocks noGrp="1"/>
          </p:cNvSpPr>
          <p:nvPr>
            <p:ph type="title"/>
          </p:nvPr>
        </p:nvSpPr>
        <p:spPr/>
        <p:txBody>
          <a:bodyPr/>
          <a:lstStyle/>
          <a:p>
            <a:r>
              <a:rPr lang="en-US" sz="3000" dirty="0" smtClean="0"/>
              <a:t>Manage Organizations</a:t>
            </a:r>
            <a:endParaRPr lang="en-US" sz="3000" dirty="0"/>
          </a:p>
        </p:txBody>
      </p:sp>
      <p:sp>
        <p:nvSpPr>
          <p:cNvPr id="6" name="Left Arrow 5"/>
          <p:cNvSpPr/>
          <p:nvPr/>
        </p:nvSpPr>
        <p:spPr>
          <a:xfrm rot="2949545">
            <a:off x="615654" y="1984325"/>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57200" y="579940"/>
            <a:ext cx="7036628" cy="369332"/>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smtClean="0"/>
              <a:t>Click “New Organization” icon</a:t>
            </a:r>
            <a:endParaRPr lang="en-US" sz="1350" dirty="0"/>
          </a:p>
        </p:txBody>
      </p:sp>
    </p:spTree>
    <p:extLst>
      <p:ext uri="{BB962C8B-B14F-4D97-AF65-F5344CB8AC3E}">
        <p14:creationId xmlns:p14="http://schemas.microsoft.com/office/powerpoint/2010/main" val="3614079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6487" y="1369823"/>
            <a:ext cx="8230313" cy="3261643"/>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p:txBody>
          <a:bodyPr/>
          <a:lstStyle/>
          <a:p>
            <a:fld id="{D07D4089-40B5-457D-927F-16367A53BB79}" type="slidenum">
              <a:rPr lang="en-US" smtClean="0"/>
              <a:pPr/>
              <a:t>14</a:t>
            </a:fld>
            <a:endParaRPr lang="en-US" dirty="0"/>
          </a:p>
        </p:txBody>
      </p:sp>
      <p:sp>
        <p:nvSpPr>
          <p:cNvPr id="4" name="Title 3"/>
          <p:cNvSpPr>
            <a:spLocks noGrp="1"/>
          </p:cNvSpPr>
          <p:nvPr>
            <p:ph type="title"/>
          </p:nvPr>
        </p:nvSpPr>
        <p:spPr/>
        <p:txBody>
          <a:bodyPr/>
          <a:lstStyle/>
          <a:p>
            <a:r>
              <a:rPr lang="en-US" sz="3000" dirty="0" smtClean="0"/>
              <a:t>Add Required Organization Information</a:t>
            </a:r>
            <a:endParaRPr lang="en-US" sz="3000" dirty="0"/>
          </a:p>
        </p:txBody>
      </p:sp>
      <p:sp>
        <p:nvSpPr>
          <p:cNvPr id="6" name="TextBox 5"/>
          <p:cNvSpPr txBox="1"/>
          <p:nvPr/>
        </p:nvSpPr>
        <p:spPr>
          <a:xfrm>
            <a:off x="457200" y="682016"/>
            <a:ext cx="7036628" cy="646331"/>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smtClean="0"/>
              <a:t>Add organization information in the relevant fields</a:t>
            </a:r>
          </a:p>
          <a:p>
            <a:pPr marL="285750" indent="-285750">
              <a:buClr>
                <a:schemeClr val="accent1"/>
              </a:buClr>
              <a:buFont typeface="Wingdings" panose="05000000000000000000" pitchFamily="2" charset="2"/>
              <a:buChar char="§"/>
            </a:pPr>
            <a:r>
              <a:rPr lang="en-US" dirty="0" smtClean="0"/>
              <a:t>After typing an entry, the “Required Fields” are identified in red</a:t>
            </a:r>
          </a:p>
        </p:txBody>
      </p:sp>
      <p:sp>
        <p:nvSpPr>
          <p:cNvPr id="5" name="Left Arrow 4"/>
          <p:cNvSpPr/>
          <p:nvPr/>
        </p:nvSpPr>
        <p:spPr>
          <a:xfrm>
            <a:off x="7482314" y="2753118"/>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Left Arrow 9"/>
          <p:cNvSpPr/>
          <p:nvPr/>
        </p:nvSpPr>
        <p:spPr>
          <a:xfrm>
            <a:off x="7493828" y="3397627"/>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 Arrow 10"/>
          <p:cNvSpPr/>
          <p:nvPr/>
        </p:nvSpPr>
        <p:spPr>
          <a:xfrm>
            <a:off x="7516071" y="4042137"/>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127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17506" y="1319698"/>
            <a:ext cx="8303908" cy="2064002"/>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p:txBody>
          <a:bodyPr/>
          <a:lstStyle/>
          <a:p>
            <a:fld id="{D07D4089-40B5-457D-927F-16367A53BB79}" type="slidenum">
              <a:rPr lang="en-US" smtClean="0"/>
              <a:pPr/>
              <a:t>15</a:t>
            </a:fld>
            <a:endParaRPr lang="en-US" dirty="0"/>
          </a:p>
        </p:txBody>
      </p:sp>
      <p:sp>
        <p:nvSpPr>
          <p:cNvPr id="4" name="Title 3"/>
          <p:cNvSpPr>
            <a:spLocks noGrp="1"/>
          </p:cNvSpPr>
          <p:nvPr>
            <p:ph type="title"/>
          </p:nvPr>
        </p:nvSpPr>
        <p:spPr/>
        <p:txBody>
          <a:bodyPr/>
          <a:lstStyle/>
          <a:p>
            <a:r>
              <a:rPr lang="en-US" sz="3000" dirty="0" smtClean="0"/>
              <a:t>Review Organization Information</a:t>
            </a:r>
            <a:endParaRPr lang="en-US" sz="3000" dirty="0"/>
          </a:p>
        </p:txBody>
      </p:sp>
      <p:sp>
        <p:nvSpPr>
          <p:cNvPr id="5" name="Left Arrow 4"/>
          <p:cNvSpPr/>
          <p:nvPr/>
        </p:nvSpPr>
        <p:spPr>
          <a:xfrm rot="2949545">
            <a:off x="343700" y="2532495"/>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57200" y="682016"/>
            <a:ext cx="7036628" cy="369332"/>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smtClean="0"/>
              <a:t>Click Chevron to review Organization you created</a:t>
            </a:r>
            <a:endParaRPr lang="en-US" sz="1350" dirty="0"/>
          </a:p>
        </p:txBody>
      </p:sp>
    </p:spTree>
    <p:extLst>
      <p:ext uri="{BB962C8B-B14F-4D97-AF65-F5344CB8AC3E}">
        <p14:creationId xmlns:p14="http://schemas.microsoft.com/office/powerpoint/2010/main" val="3702499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0627" y="2879680"/>
            <a:ext cx="8230313" cy="1798476"/>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a:xfrm>
            <a:off x="317506" y="4767263"/>
            <a:ext cx="2057400" cy="273844"/>
          </a:xfrm>
        </p:spPr>
        <p:txBody>
          <a:bodyPr/>
          <a:lstStyle/>
          <a:p>
            <a:fld id="{D07D4089-40B5-457D-927F-16367A53BB79}" type="slidenum">
              <a:rPr lang="en-US" smtClean="0"/>
              <a:pPr/>
              <a:t>16</a:t>
            </a:fld>
            <a:endParaRPr lang="en-US" dirty="0"/>
          </a:p>
        </p:txBody>
      </p:sp>
      <p:sp>
        <p:nvSpPr>
          <p:cNvPr id="4" name="Title 3"/>
          <p:cNvSpPr>
            <a:spLocks noGrp="1"/>
          </p:cNvSpPr>
          <p:nvPr>
            <p:ph type="title"/>
          </p:nvPr>
        </p:nvSpPr>
        <p:spPr/>
        <p:txBody>
          <a:bodyPr/>
          <a:lstStyle/>
          <a:p>
            <a:r>
              <a:rPr lang="en-US" sz="3000" dirty="0" smtClean="0"/>
              <a:t>Edit Organization Information</a:t>
            </a:r>
            <a:endParaRPr lang="en-US" sz="3000" dirty="0"/>
          </a:p>
        </p:txBody>
      </p:sp>
      <p:sp>
        <p:nvSpPr>
          <p:cNvPr id="7" name="TextBox 6"/>
          <p:cNvSpPr txBox="1"/>
          <p:nvPr/>
        </p:nvSpPr>
        <p:spPr>
          <a:xfrm>
            <a:off x="457200" y="646557"/>
            <a:ext cx="7036628" cy="2031325"/>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smtClean="0"/>
              <a:t>After </a:t>
            </a:r>
            <a:r>
              <a:rPr lang="en-US" dirty="0"/>
              <a:t>clicking Organization chevron, </a:t>
            </a:r>
            <a:r>
              <a:rPr lang="en-US" dirty="0" smtClean="0"/>
              <a:t>a Review </a:t>
            </a:r>
            <a:r>
              <a:rPr lang="en-US" dirty="0"/>
              <a:t>and Edit window opens (User Evergreen Organization, it has organization personnel details also) </a:t>
            </a:r>
          </a:p>
          <a:p>
            <a:pPr marL="285750" indent="-285750">
              <a:buClr>
                <a:schemeClr val="accent1"/>
              </a:buClr>
              <a:buFont typeface="Wingdings" panose="05000000000000000000" pitchFamily="2" charset="2"/>
              <a:buChar char="§"/>
            </a:pPr>
            <a:r>
              <a:rPr lang="en-US" dirty="0"/>
              <a:t>The Practitioner and Patient panels are context driven. Clicking on any organization will populate these panels. </a:t>
            </a:r>
          </a:p>
          <a:p>
            <a:pPr marL="285750" indent="-285750">
              <a:buClr>
                <a:schemeClr val="accent1"/>
              </a:buClr>
              <a:buFont typeface="Wingdings" panose="05000000000000000000" pitchFamily="2" charset="2"/>
              <a:buChar char="§"/>
            </a:pPr>
            <a:r>
              <a:rPr lang="en-US" dirty="0"/>
              <a:t>Click on View All on Organizations Panel to see all organizations again. </a:t>
            </a:r>
          </a:p>
          <a:p>
            <a:pPr marL="285750" indent="-285750">
              <a:buClr>
                <a:schemeClr val="accent1"/>
              </a:buClr>
              <a:buFont typeface="Wingdings" panose="05000000000000000000" pitchFamily="2" charset="2"/>
              <a:buChar char="§"/>
            </a:pPr>
            <a:r>
              <a:rPr lang="en-US" dirty="0"/>
              <a:t>To edit Organization, first click Action ellipses</a:t>
            </a:r>
          </a:p>
        </p:txBody>
      </p:sp>
      <p:sp>
        <p:nvSpPr>
          <p:cNvPr id="5" name="Left Arrow 4"/>
          <p:cNvSpPr/>
          <p:nvPr/>
        </p:nvSpPr>
        <p:spPr>
          <a:xfrm rot="2949545">
            <a:off x="7699323" y="3816837"/>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855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8460" y="1427613"/>
            <a:ext cx="8358340" cy="1926503"/>
          </a:xfrm>
          <a:prstGeom prst="rect">
            <a:avLst/>
          </a:prstGeom>
        </p:spPr>
      </p:pic>
      <p:sp>
        <p:nvSpPr>
          <p:cNvPr id="3" name="Slide Number Placeholder 2"/>
          <p:cNvSpPr>
            <a:spLocks noGrp="1"/>
          </p:cNvSpPr>
          <p:nvPr>
            <p:ph type="sldNum" sz="quarter" idx="10"/>
          </p:nvPr>
        </p:nvSpPr>
        <p:spPr/>
        <p:txBody>
          <a:bodyPr/>
          <a:lstStyle/>
          <a:p>
            <a:fld id="{D07D4089-40B5-457D-927F-16367A53BB79}" type="slidenum">
              <a:rPr lang="en-US" smtClean="0"/>
              <a:pPr/>
              <a:t>17</a:t>
            </a:fld>
            <a:endParaRPr lang="en-US" dirty="0"/>
          </a:p>
        </p:txBody>
      </p:sp>
      <p:sp>
        <p:nvSpPr>
          <p:cNvPr id="4" name="Title 3"/>
          <p:cNvSpPr>
            <a:spLocks noGrp="1"/>
          </p:cNvSpPr>
          <p:nvPr>
            <p:ph type="title"/>
          </p:nvPr>
        </p:nvSpPr>
        <p:spPr/>
        <p:txBody>
          <a:bodyPr/>
          <a:lstStyle/>
          <a:p>
            <a:r>
              <a:rPr lang="en-US" sz="3000" dirty="0" smtClean="0"/>
              <a:t>Review and Edit Organization Information</a:t>
            </a:r>
            <a:endParaRPr lang="en-US" sz="3000" dirty="0"/>
          </a:p>
        </p:txBody>
      </p:sp>
      <p:sp>
        <p:nvSpPr>
          <p:cNvPr id="7" name="TextBox 6"/>
          <p:cNvSpPr txBox="1"/>
          <p:nvPr/>
        </p:nvSpPr>
        <p:spPr>
          <a:xfrm>
            <a:off x="457200" y="682016"/>
            <a:ext cx="7036628" cy="646331"/>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smtClean="0"/>
              <a:t>After clicking Action ellipses, the View Details button appears</a:t>
            </a:r>
          </a:p>
          <a:p>
            <a:pPr marL="285750" indent="-285750">
              <a:buClr>
                <a:schemeClr val="accent1"/>
              </a:buClr>
              <a:buFont typeface="Wingdings" panose="05000000000000000000" pitchFamily="2" charset="2"/>
              <a:buChar char="§"/>
            </a:pPr>
            <a:r>
              <a:rPr lang="en-US" dirty="0" smtClean="0"/>
              <a:t>To edit, click View Details action ellipses</a:t>
            </a:r>
          </a:p>
        </p:txBody>
      </p:sp>
      <p:pic>
        <p:nvPicPr>
          <p:cNvPr id="11" name="Picture 10"/>
          <p:cNvPicPr>
            <a:picLocks noChangeAspect="1"/>
          </p:cNvPicPr>
          <p:nvPr/>
        </p:nvPicPr>
        <p:blipFill>
          <a:blip r:embed="rId4"/>
          <a:stretch>
            <a:fillRect/>
          </a:stretch>
        </p:blipFill>
        <p:spPr>
          <a:xfrm>
            <a:off x="2993377" y="3621803"/>
            <a:ext cx="3501645" cy="965343"/>
          </a:xfrm>
          <a:prstGeom prst="rect">
            <a:avLst/>
          </a:prstGeom>
          <a:ln w="12700">
            <a:solidFill>
              <a:schemeClr val="tx2"/>
            </a:solidFill>
          </a:ln>
          <a:effectLst>
            <a:outerShdw blurRad="50800" dist="38100" dir="13500000" algn="br" rotWithShape="0">
              <a:prstClr val="black">
                <a:alpha val="40000"/>
              </a:prstClr>
            </a:outerShdw>
          </a:effectLst>
        </p:spPr>
      </p:pic>
      <p:sp>
        <p:nvSpPr>
          <p:cNvPr id="8" name="Left Arrow 7"/>
          <p:cNvSpPr/>
          <p:nvPr/>
        </p:nvSpPr>
        <p:spPr>
          <a:xfrm>
            <a:off x="7365927" y="2104263"/>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endParaRPr lang="en-US" dirty="0"/>
          </a:p>
        </p:txBody>
      </p:sp>
      <p:sp>
        <p:nvSpPr>
          <p:cNvPr id="5" name="Left Arrow 4"/>
          <p:cNvSpPr/>
          <p:nvPr/>
        </p:nvSpPr>
        <p:spPr>
          <a:xfrm>
            <a:off x="6249720" y="3854613"/>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spTree>
    <p:extLst>
      <p:ext uri="{BB962C8B-B14F-4D97-AF65-F5344CB8AC3E}">
        <p14:creationId xmlns:p14="http://schemas.microsoft.com/office/powerpoint/2010/main" val="12973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18</a:t>
            </a:fld>
            <a:endParaRPr lang="en-US" dirty="0"/>
          </a:p>
        </p:txBody>
      </p:sp>
      <p:sp>
        <p:nvSpPr>
          <p:cNvPr id="4" name="Title 3"/>
          <p:cNvSpPr>
            <a:spLocks noGrp="1"/>
          </p:cNvSpPr>
          <p:nvPr>
            <p:ph type="title"/>
          </p:nvPr>
        </p:nvSpPr>
        <p:spPr/>
        <p:txBody>
          <a:bodyPr/>
          <a:lstStyle/>
          <a:p>
            <a:r>
              <a:rPr lang="en-US" sz="3000" dirty="0" smtClean="0"/>
              <a:t>Review Organization Information</a:t>
            </a:r>
            <a:endParaRPr lang="en-US" sz="3000" dirty="0"/>
          </a:p>
        </p:txBody>
      </p:sp>
      <p:sp>
        <p:nvSpPr>
          <p:cNvPr id="7" name="TextBox 6"/>
          <p:cNvSpPr txBox="1"/>
          <p:nvPr/>
        </p:nvSpPr>
        <p:spPr>
          <a:xfrm>
            <a:off x="453835" y="682016"/>
            <a:ext cx="2606040" cy="2308324"/>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smtClean="0"/>
              <a:t>After clicking View Details, Slider Panel opens</a:t>
            </a:r>
          </a:p>
          <a:p>
            <a:pPr marL="285750" indent="-285750">
              <a:buClr>
                <a:schemeClr val="accent1"/>
              </a:buClr>
              <a:buFont typeface="Wingdings" panose="05000000000000000000" pitchFamily="2" charset="2"/>
              <a:buChar char="§"/>
            </a:pPr>
            <a:r>
              <a:rPr lang="en-US" dirty="0" smtClean="0"/>
              <a:t>Click chevrons for quick review of Services, Locations, and Activity Definitions</a:t>
            </a:r>
          </a:p>
        </p:txBody>
      </p:sp>
      <p:sp>
        <p:nvSpPr>
          <p:cNvPr id="5" name="Left Arrow 4"/>
          <p:cNvSpPr/>
          <p:nvPr/>
        </p:nvSpPr>
        <p:spPr>
          <a:xfrm rot="10800000">
            <a:off x="1983483" y="3271593"/>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 Arrow 10"/>
          <p:cNvSpPr/>
          <p:nvPr/>
        </p:nvSpPr>
        <p:spPr>
          <a:xfrm rot="10800000">
            <a:off x="1983483" y="367461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Left Arrow 11"/>
          <p:cNvSpPr/>
          <p:nvPr/>
        </p:nvSpPr>
        <p:spPr>
          <a:xfrm rot="10800000">
            <a:off x="1979496" y="2829761"/>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stretch>
            <a:fillRect/>
          </a:stretch>
        </p:blipFill>
        <p:spPr>
          <a:xfrm>
            <a:off x="3253269" y="1319260"/>
            <a:ext cx="5433531" cy="2773920"/>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986421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19</a:t>
            </a:fld>
            <a:endParaRPr lang="en-US" dirty="0"/>
          </a:p>
        </p:txBody>
      </p:sp>
      <p:sp>
        <p:nvSpPr>
          <p:cNvPr id="4" name="Title 3"/>
          <p:cNvSpPr>
            <a:spLocks noGrp="1"/>
          </p:cNvSpPr>
          <p:nvPr>
            <p:ph type="title"/>
          </p:nvPr>
        </p:nvSpPr>
        <p:spPr/>
        <p:txBody>
          <a:bodyPr/>
          <a:lstStyle/>
          <a:p>
            <a:r>
              <a:rPr lang="en-US" sz="3000" dirty="0" smtClean="0"/>
              <a:t>Quick Review of Organization Information</a:t>
            </a:r>
            <a:endParaRPr lang="en-US" sz="3000" dirty="0"/>
          </a:p>
        </p:txBody>
      </p:sp>
      <p:sp>
        <p:nvSpPr>
          <p:cNvPr id="7" name="TextBox 6"/>
          <p:cNvSpPr txBox="1"/>
          <p:nvPr/>
        </p:nvSpPr>
        <p:spPr>
          <a:xfrm>
            <a:off x="453835" y="682016"/>
            <a:ext cx="2679330" cy="1477328"/>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smtClean="0"/>
              <a:t>After </a:t>
            </a:r>
            <a:r>
              <a:rPr lang="en-US" dirty="0"/>
              <a:t>clicking </a:t>
            </a:r>
            <a:r>
              <a:rPr lang="en-US" dirty="0" smtClean="0"/>
              <a:t>chevrons for Services</a:t>
            </a:r>
            <a:r>
              <a:rPr lang="en-US" dirty="0"/>
              <a:t>, Locations, and Activity </a:t>
            </a:r>
            <a:r>
              <a:rPr lang="en-US" dirty="0" smtClean="0"/>
              <a:t>Definitions, details emerge for review</a:t>
            </a:r>
          </a:p>
        </p:txBody>
      </p:sp>
      <p:pic>
        <p:nvPicPr>
          <p:cNvPr id="2" name="Picture 1"/>
          <p:cNvPicPr>
            <a:picLocks noChangeAspect="1"/>
          </p:cNvPicPr>
          <p:nvPr/>
        </p:nvPicPr>
        <p:blipFill>
          <a:blip r:embed="rId3"/>
          <a:stretch>
            <a:fillRect/>
          </a:stretch>
        </p:blipFill>
        <p:spPr>
          <a:xfrm>
            <a:off x="3220570" y="612580"/>
            <a:ext cx="3818965" cy="4485362"/>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322002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Introduction</a:t>
            </a:r>
          </a:p>
          <a:p>
            <a:r>
              <a:rPr lang="en-US" dirty="0" smtClean="0"/>
              <a:t>Chapter 2: Manage Organizations</a:t>
            </a:r>
          </a:p>
          <a:p>
            <a:r>
              <a:rPr lang="en-US" dirty="0" smtClean="0"/>
              <a:t>Chapter 3: Manage Practitioners</a:t>
            </a:r>
          </a:p>
          <a:p>
            <a:r>
              <a:rPr lang="en-US" dirty="0" smtClean="0"/>
              <a:t>Chapter 3: View Patients</a:t>
            </a:r>
          </a:p>
          <a:p>
            <a:r>
              <a:rPr lang="en-US" dirty="0" smtClean="0"/>
              <a:t>Chapter 4: Administrative Settings</a:t>
            </a:r>
          </a:p>
          <a:p>
            <a:endParaRPr lang="en-US" dirty="0" smtClean="0"/>
          </a:p>
        </p:txBody>
      </p:sp>
      <p:sp>
        <p:nvSpPr>
          <p:cNvPr id="3" name="Slide Number Placeholder 2"/>
          <p:cNvSpPr>
            <a:spLocks noGrp="1"/>
          </p:cNvSpPr>
          <p:nvPr>
            <p:ph type="sldNum" sz="quarter" idx="10"/>
          </p:nvPr>
        </p:nvSpPr>
        <p:spPr/>
        <p:txBody>
          <a:bodyPr/>
          <a:lstStyle/>
          <a:p>
            <a:fld id="{D07D4089-40B5-457D-927F-16367A53BB79}" type="slidenum">
              <a:rPr lang="en-US" smtClean="0">
                <a:solidFill>
                  <a:prstClr val="black">
                    <a:tint val="75000"/>
                  </a:prstClr>
                </a:solidFill>
              </a:rPr>
              <a:pPr/>
              <a:t>2</a:t>
            </a:fld>
            <a:endParaRPr lang="en-US" dirty="0">
              <a:solidFill>
                <a:prstClr val="black">
                  <a:tint val="75000"/>
                </a:prstClr>
              </a:solidFill>
            </a:endParaRPr>
          </a:p>
        </p:txBody>
      </p:sp>
      <p:sp>
        <p:nvSpPr>
          <p:cNvPr id="4" name="Title 3"/>
          <p:cNvSpPr>
            <a:spLocks noGrp="1"/>
          </p:cNvSpPr>
          <p:nvPr>
            <p:ph type="title"/>
          </p:nvPr>
        </p:nvSpPr>
        <p:spPr/>
        <p:txBody>
          <a:bodyPr/>
          <a:lstStyle/>
          <a:p>
            <a:r>
              <a:rPr lang="en-US" dirty="0" smtClean="0"/>
              <a:t>Contents</a:t>
            </a:r>
            <a:endParaRPr lang="en-US" dirty="0"/>
          </a:p>
        </p:txBody>
      </p:sp>
    </p:spTree>
    <p:extLst>
      <p:ext uri="{BB962C8B-B14F-4D97-AF65-F5344CB8AC3E}">
        <p14:creationId xmlns:p14="http://schemas.microsoft.com/office/powerpoint/2010/main" val="477618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402408" y="1258727"/>
            <a:ext cx="5432007" cy="2773920"/>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p:txBody>
          <a:bodyPr/>
          <a:lstStyle/>
          <a:p>
            <a:fld id="{D07D4089-40B5-457D-927F-16367A53BB79}" type="slidenum">
              <a:rPr lang="en-US" smtClean="0"/>
              <a:pPr/>
              <a:t>20</a:t>
            </a:fld>
            <a:endParaRPr lang="en-US" dirty="0"/>
          </a:p>
        </p:txBody>
      </p:sp>
      <p:sp>
        <p:nvSpPr>
          <p:cNvPr id="4" name="Title 3"/>
          <p:cNvSpPr>
            <a:spLocks noGrp="1"/>
          </p:cNvSpPr>
          <p:nvPr>
            <p:ph type="title"/>
          </p:nvPr>
        </p:nvSpPr>
        <p:spPr/>
        <p:txBody>
          <a:bodyPr/>
          <a:lstStyle/>
          <a:p>
            <a:r>
              <a:rPr lang="en-US" sz="3000" dirty="0" smtClean="0"/>
              <a:t>Edit Organization Information</a:t>
            </a:r>
            <a:endParaRPr lang="en-US" sz="3000" dirty="0"/>
          </a:p>
        </p:txBody>
      </p:sp>
      <p:sp>
        <p:nvSpPr>
          <p:cNvPr id="7" name="TextBox 6"/>
          <p:cNvSpPr txBox="1"/>
          <p:nvPr/>
        </p:nvSpPr>
        <p:spPr>
          <a:xfrm>
            <a:off x="453835" y="682016"/>
            <a:ext cx="2606040" cy="1200329"/>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smtClean="0"/>
              <a:t>To edit organization information, first click the Edit icon on the Slider Panel</a:t>
            </a:r>
          </a:p>
        </p:txBody>
      </p:sp>
      <p:sp>
        <p:nvSpPr>
          <p:cNvPr id="12" name="Left Arrow 11"/>
          <p:cNvSpPr/>
          <p:nvPr/>
        </p:nvSpPr>
        <p:spPr>
          <a:xfrm rot="6916444">
            <a:off x="7839276" y="2032078"/>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2937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95416" y="1389286"/>
            <a:ext cx="7803556" cy="3651821"/>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p:txBody>
          <a:bodyPr/>
          <a:lstStyle/>
          <a:p>
            <a:fld id="{D07D4089-40B5-457D-927F-16367A53BB79}" type="slidenum">
              <a:rPr lang="en-US" smtClean="0"/>
              <a:pPr/>
              <a:t>21</a:t>
            </a:fld>
            <a:endParaRPr lang="en-US" dirty="0"/>
          </a:p>
        </p:txBody>
      </p:sp>
      <p:sp>
        <p:nvSpPr>
          <p:cNvPr id="4" name="Title 3"/>
          <p:cNvSpPr>
            <a:spLocks noGrp="1"/>
          </p:cNvSpPr>
          <p:nvPr>
            <p:ph type="title"/>
          </p:nvPr>
        </p:nvSpPr>
        <p:spPr/>
        <p:txBody>
          <a:bodyPr/>
          <a:lstStyle/>
          <a:p>
            <a:r>
              <a:rPr lang="en-US" sz="3000" dirty="0" smtClean="0"/>
              <a:t>Update Organization Page</a:t>
            </a:r>
            <a:endParaRPr lang="en-US" sz="3000" dirty="0"/>
          </a:p>
        </p:txBody>
      </p:sp>
      <p:sp>
        <p:nvSpPr>
          <p:cNvPr id="7" name="TextBox 6"/>
          <p:cNvSpPr txBox="1"/>
          <p:nvPr/>
        </p:nvSpPr>
        <p:spPr>
          <a:xfrm>
            <a:off x="453834" y="682016"/>
            <a:ext cx="7730045" cy="646331"/>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smtClean="0"/>
              <a:t>After clicking Edit icon, the Update Organization page opens</a:t>
            </a:r>
          </a:p>
          <a:p>
            <a:pPr marL="285750" indent="-285750">
              <a:buClr>
                <a:schemeClr val="accent1"/>
              </a:buClr>
              <a:buFont typeface="Wingdings" panose="05000000000000000000" pitchFamily="2" charset="2"/>
              <a:buChar char="§"/>
            </a:pPr>
            <a:r>
              <a:rPr lang="en-US" dirty="0" smtClean="0"/>
              <a:t>You can edit an Organization Here. Click Save when done.</a:t>
            </a:r>
          </a:p>
        </p:txBody>
      </p:sp>
      <p:sp>
        <p:nvSpPr>
          <p:cNvPr id="12" name="Left Arrow 11"/>
          <p:cNvSpPr/>
          <p:nvPr/>
        </p:nvSpPr>
        <p:spPr>
          <a:xfrm rot="20951532">
            <a:off x="2458049" y="4563023"/>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1744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22</a:t>
            </a:fld>
            <a:endParaRPr lang="en-US" dirty="0"/>
          </a:p>
        </p:txBody>
      </p:sp>
      <p:sp>
        <p:nvSpPr>
          <p:cNvPr id="4" name="Title 3"/>
          <p:cNvSpPr>
            <a:spLocks noGrp="1"/>
          </p:cNvSpPr>
          <p:nvPr>
            <p:ph type="title"/>
          </p:nvPr>
        </p:nvSpPr>
        <p:spPr/>
        <p:txBody>
          <a:bodyPr/>
          <a:lstStyle/>
          <a:p>
            <a:r>
              <a:rPr lang="en-US" sz="3000" dirty="0" smtClean="0"/>
              <a:t>Chapter 2: Manage Practitioners</a:t>
            </a:r>
            <a:endParaRPr lang="en-US" sz="3000" dirty="0"/>
          </a:p>
        </p:txBody>
      </p:sp>
      <p:sp>
        <p:nvSpPr>
          <p:cNvPr id="7" name="TextBox 6"/>
          <p:cNvSpPr txBox="1"/>
          <p:nvPr/>
        </p:nvSpPr>
        <p:spPr>
          <a:xfrm>
            <a:off x="457200" y="845193"/>
            <a:ext cx="6725138" cy="2031325"/>
          </a:xfrm>
          <a:prstGeom prst="rect">
            <a:avLst/>
          </a:prstGeom>
          <a:noFill/>
        </p:spPr>
        <p:txBody>
          <a:bodyPr wrap="square" rtlCol="0">
            <a:spAutoFit/>
          </a:bodyPr>
          <a:lstStyle/>
          <a:p>
            <a:pPr>
              <a:buClr>
                <a:schemeClr val="accent1"/>
              </a:buClr>
            </a:pPr>
            <a:r>
              <a:rPr lang="en-US" dirty="0" smtClean="0"/>
              <a:t>This chapter will illustrate how an </a:t>
            </a:r>
            <a:r>
              <a:rPr lang="en-US" dirty="0" err="1" smtClean="0"/>
              <a:t>OCP</a:t>
            </a:r>
            <a:r>
              <a:rPr lang="en-US" dirty="0" smtClean="0"/>
              <a:t> Admin can:</a:t>
            </a:r>
          </a:p>
          <a:p>
            <a:pPr marL="285750" indent="-285750">
              <a:buClr>
                <a:schemeClr val="accent1"/>
              </a:buClr>
              <a:buFont typeface="Wingdings" panose="05000000000000000000" pitchFamily="2" charset="2"/>
              <a:buChar char="§"/>
            </a:pPr>
            <a:r>
              <a:rPr lang="en-US" dirty="0" smtClean="0"/>
              <a:t>Add a new practitioner to the Omnibus Care Plan</a:t>
            </a:r>
          </a:p>
          <a:p>
            <a:pPr marL="285750" indent="-285750">
              <a:buClr>
                <a:schemeClr val="accent1"/>
              </a:buClr>
              <a:buFont typeface="Wingdings" panose="05000000000000000000" pitchFamily="2" charset="2"/>
              <a:buChar char="§"/>
            </a:pPr>
            <a:r>
              <a:rPr lang="en-US" dirty="0" smtClean="0"/>
              <a:t>Enter required practitioner information</a:t>
            </a:r>
          </a:p>
          <a:p>
            <a:pPr marL="285750" indent="-285750">
              <a:buClr>
                <a:schemeClr val="accent1"/>
              </a:buClr>
              <a:buFont typeface="Wingdings" panose="05000000000000000000" pitchFamily="2" charset="2"/>
              <a:buChar char="§"/>
            </a:pPr>
            <a:r>
              <a:rPr lang="en-US" dirty="0" smtClean="0"/>
              <a:t>Search and add organizations</a:t>
            </a:r>
          </a:p>
          <a:p>
            <a:pPr marL="285750" indent="-285750">
              <a:buClr>
                <a:schemeClr val="accent1"/>
              </a:buClr>
              <a:buFont typeface="Wingdings" panose="05000000000000000000" pitchFamily="2" charset="2"/>
              <a:buChar char="§"/>
            </a:pPr>
            <a:r>
              <a:rPr lang="en-US" dirty="0" smtClean="0"/>
              <a:t>Add practitioner to practitioner list</a:t>
            </a:r>
          </a:p>
          <a:p>
            <a:pPr marL="285750" indent="-285750">
              <a:buClr>
                <a:schemeClr val="accent1"/>
              </a:buClr>
              <a:buFont typeface="Wingdings" panose="05000000000000000000" pitchFamily="2" charset="2"/>
              <a:buChar char="§"/>
            </a:pPr>
            <a:r>
              <a:rPr lang="en-US" dirty="0" smtClean="0"/>
              <a:t>Review added practitioner </a:t>
            </a:r>
          </a:p>
          <a:p>
            <a:pPr marL="285750" indent="-285750">
              <a:buClr>
                <a:schemeClr val="accent1"/>
              </a:buClr>
              <a:buFont typeface="Wingdings" panose="05000000000000000000" pitchFamily="2" charset="2"/>
              <a:buChar char="§"/>
            </a:pPr>
            <a:r>
              <a:rPr lang="en-US" dirty="0" smtClean="0"/>
              <a:t>Edit practitioner</a:t>
            </a:r>
          </a:p>
        </p:txBody>
      </p:sp>
    </p:spTree>
    <p:extLst>
      <p:ext uri="{BB962C8B-B14F-4D97-AF65-F5344CB8AC3E}">
        <p14:creationId xmlns:p14="http://schemas.microsoft.com/office/powerpoint/2010/main" val="1916338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68638" y="1257731"/>
            <a:ext cx="8066655" cy="3827926"/>
          </a:xfrm>
          <a:prstGeom prst="rect">
            <a:avLst/>
          </a:prstGeom>
        </p:spPr>
      </p:pic>
      <p:sp>
        <p:nvSpPr>
          <p:cNvPr id="3" name="Slide Number Placeholder 2"/>
          <p:cNvSpPr>
            <a:spLocks noGrp="1"/>
          </p:cNvSpPr>
          <p:nvPr>
            <p:ph type="sldNum" sz="quarter" idx="10"/>
          </p:nvPr>
        </p:nvSpPr>
        <p:spPr/>
        <p:txBody>
          <a:bodyPr/>
          <a:lstStyle/>
          <a:p>
            <a:fld id="{D07D4089-40B5-457D-927F-16367A53BB79}" type="slidenum">
              <a:rPr lang="en-US" smtClean="0"/>
              <a:pPr/>
              <a:t>23</a:t>
            </a:fld>
            <a:endParaRPr lang="en-US" dirty="0"/>
          </a:p>
        </p:txBody>
      </p:sp>
      <p:sp>
        <p:nvSpPr>
          <p:cNvPr id="4" name="Title 3"/>
          <p:cNvSpPr>
            <a:spLocks noGrp="1"/>
          </p:cNvSpPr>
          <p:nvPr>
            <p:ph type="title"/>
          </p:nvPr>
        </p:nvSpPr>
        <p:spPr/>
        <p:txBody>
          <a:bodyPr/>
          <a:lstStyle/>
          <a:p>
            <a:r>
              <a:rPr lang="en-US" sz="3000" dirty="0" smtClean="0"/>
              <a:t>Select New Practitioner Icon</a:t>
            </a:r>
            <a:endParaRPr lang="en-US" sz="3000" dirty="0"/>
          </a:p>
        </p:txBody>
      </p:sp>
      <p:sp>
        <p:nvSpPr>
          <p:cNvPr id="5" name="Left Arrow 4"/>
          <p:cNvSpPr/>
          <p:nvPr/>
        </p:nvSpPr>
        <p:spPr>
          <a:xfrm rot="2949545">
            <a:off x="905743" y="3814973"/>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57200" y="682016"/>
            <a:ext cx="7036628" cy="369332"/>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smtClean="0"/>
              <a:t>Click New Practitioner icon</a:t>
            </a:r>
            <a:endParaRPr lang="en-US" sz="1350" dirty="0"/>
          </a:p>
        </p:txBody>
      </p:sp>
    </p:spTree>
    <p:extLst>
      <p:ext uri="{BB962C8B-B14F-4D97-AF65-F5344CB8AC3E}">
        <p14:creationId xmlns:p14="http://schemas.microsoft.com/office/powerpoint/2010/main" val="3045272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24</a:t>
            </a:fld>
            <a:endParaRPr lang="en-US" dirty="0"/>
          </a:p>
        </p:txBody>
      </p:sp>
      <p:sp>
        <p:nvSpPr>
          <p:cNvPr id="4" name="Title 3"/>
          <p:cNvSpPr>
            <a:spLocks noGrp="1"/>
          </p:cNvSpPr>
          <p:nvPr>
            <p:ph type="title"/>
          </p:nvPr>
        </p:nvSpPr>
        <p:spPr/>
        <p:txBody>
          <a:bodyPr/>
          <a:lstStyle/>
          <a:p>
            <a:r>
              <a:rPr lang="en-US" dirty="0" smtClean="0"/>
              <a:t>Check for Existing Practitioner</a:t>
            </a:r>
            <a:endParaRPr lang="en-US" dirty="0"/>
          </a:p>
        </p:txBody>
      </p:sp>
      <p:pic>
        <p:nvPicPr>
          <p:cNvPr id="8" name="Content Placeholder 7"/>
          <p:cNvPicPr>
            <a:picLocks noGrp="1" noChangeAspect="1"/>
          </p:cNvPicPr>
          <p:nvPr>
            <p:ph idx="1"/>
          </p:nvPr>
        </p:nvPicPr>
        <p:blipFill>
          <a:blip r:embed="rId3"/>
          <a:stretch>
            <a:fillRect/>
          </a:stretch>
        </p:blipFill>
        <p:spPr>
          <a:xfrm>
            <a:off x="457200" y="2239950"/>
            <a:ext cx="3974377" cy="1425322"/>
          </a:xfrm>
          <a:prstGeom prst="rect">
            <a:avLst/>
          </a:prstGeom>
          <a:ln w="12700">
            <a:solidFill>
              <a:schemeClr val="tx2"/>
            </a:solidFill>
          </a:ln>
          <a:effectLst>
            <a:outerShdw blurRad="50800" dist="38100" dir="13500000" algn="br" rotWithShape="0">
              <a:prstClr val="black">
                <a:alpha val="40000"/>
              </a:prstClr>
            </a:outerShdw>
          </a:effectLst>
        </p:spPr>
      </p:pic>
      <p:pic>
        <p:nvPicPr>
          <p:cNvPr id="9" name="Picture 8"/>
          <p:cNvPicPr>
            <a:picLocks noChangeAspect="1"/>
          </p:cNvPicPr>
          <p:nvPr/>
        </p:nvPicPr>
        <p:blipFill>
          <a:blip r:embed="rId4"/>
          <a:stretch>
            <a:fillRect/>
          </a:stretch>
        </p:blipFill>
        <p:spPr>
          <a:xfrm>
            <a:off x="4832431" y="2792412"/>
            <a:ext cx="3970174" cy="1745721"/>
          </a:xfrm>
          <a:prstGeom prst="rect">
            <a:avLst/>
          </a:prstGeom>
          <a:ln w="12700">
            <a:solidFill>
              <a:schemeClr val="tx2"/>
            </a:solidFill>
          </a:ln>
          <a:effectLst>
            <a:outerShdw blurRad="50800" dist="38100" dir="13500000" algn="br" rotWithShape="0">
              <a:prstClr val="black">
                <a:alpha val="40000"/>
              </a:prstClr>
            </a:outerShdw>
          </a:effectLst>
        </p:spPr>
      </p:pic>
      <p:sp>
        <p:nvSpPr>
          <p:cNvPr id="2" name="TextBox 1"/>
          <p:cNvSpPr txBox="1"/>
          <p:nvPr/>
        </p:nvSpPr>
        <p:spPr>
          <a:xfrm>
            <a:off x="457200" y="869370"/>
            <a:ext cx="8077200" cy="1200329"/>
          </a:xfrm>
          <a:prstGeom prst="rect">
            <a:avLst/>
          </a:prstGeom>
          <a:noFill/>
        </p:spPr>
        <p:txBody>
          <a:bodyPr wrap="square" rtlCol="0">
            <a:spAutoFit/>
          </a:bodyPr>
          <a:lstStyle/>
          <a:p>
            <a:pPr marL="285750" indent="-285750">
              <a:buFont typeface="Wingdings" panose="05000000000000000000" pitchFamily="2" charset="2"/>
              <a:buChar char="§"/>
            </a:pPr>
            <a:r>
              <a:rPr lang="en-US" dirty="0"/>
              <a:t>Check for Existing </a:t>
            </a:r>
            <a:r>
              <a:rPr lang="en-US" dirty="0" smtClean="0"/>
              <a:t>practitioner</a:t>
            </a:r>
          </a:p>
          <a:p>
            <a:pPr marL="285750" indent="-285750">
              <a:buFont typeface="Wingdings" panose="05000000000000000000" pitchFamily="2" charset="2"/>
              <a:buChar char="§"/>
            </a:pPr>
            <a:r>
              <a:rPr lang="en-US" dirty="0" smtClean="0"/>
              <a:t>If </a:t>
            </a:r>
            <a:r>
              <a:rPr lang="en-US" dirty="0"/>
              <a:t>Practitioner not in </a:t>
            </a:r>
            <a:r>
              <a:rPr lang="en-US" dirty="0" err="1"/>
              <a:t>OCP</a:t>
            </a:r>
            <a:r>
              <a:rPr lang="en-US" dirty="0"/>
              <a:t> </a:t>
            </a:r>
            <a:r>
              <a:rPr lang="en-US" dirty="0" smtClean="0"/>
              <a:t>Database:</a:t>
            </a:r>
            <a:endParaRPr lang="en-US" dirty="0"/>
          </a:p>
          <a:p>
            <a:pPr marL="742950" lvl="1" indent="-285750">
              <a:buFont typeface="Wingdings" panose="05000000000000000000" pitchFamily="2" charset="2"/>
              <a:buChar char="ü"/>
            </a:pPr>
            <a:r>
              <a:rPr lang="en-US" dirty="0"/>
              <a:t>Enter </a:t>
            </a:r>
            <a:r>
              <a:rPr lang="en-US" dirty="0" smtClean="0"/>
              <a:t>details </a:t>
            </a:r>
            <a:r>
              <a:rPr lang="en-US" dirty="0"/>
              <a:t>and click </a:t>
            </a:r>
            <a:r>
              <a:rPr lang="en-US" dirty="0" smtClean="0"/>
              <a:t>the check existing tab.</a:t>
            </a:r>
            <a:endParaRPr lang="en-US" dirty="0"/>
          </a:p>
          <a:p>
            <a:pPr marL="742950" lvl="1" indent="-285750">
              <a:buFont typeface="Wingdings" panose="05000000000000000000" pitchFamily="2" charset="2"/>
              <a:buChar char="ü"/>
            </a:pPr>
            <a:r>
              <a:rPr lang="en-US" dirty="0"/>
              <a:t>If the practitioner doesn’t exist </a:t>
            </a:r>
            <a:r>
              <a:rPr lang="en-US" dirty="0" smtClean="0"/>
              <a:t>create new record.</a:t>
            </a:r>
            <a:endParaRPr lang="en-US" dirty="0"/>
          </a:p>
        </p:txBody>
      </p:sp>
      <p:sp>
        <p:nvSpPr>
          <p:cNvPr id="5" name="Curved Right Arrow 4"/>
          <p:cNvSpPr/>
          <p:nvPr/>
        </p:nvSpPr>
        <p:spPr>
          <a:xfrm rot="19601959">
            <a:off x="2982523" y="3910991"/>
            <a:ext cx="1120153" cy="1254283"/>
          </a:xfrm>
          <a:prstGeom prst="curv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09447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25</a:t>
            </a:fld>
            <a:endParaRPr lang="en-US" dirty="0"/>
          </a:p>
        </p:txBody>
      </p:sp>
      <p:sp>
        <p:nvSpPr>
          <p:cNvPr id="4" name="Title 3"/>
          <p:cNvSpPr>
            <a:spLocks noGrp="1"/>
          </p:cNvSpPr>
          <p:nvPr>
            <p:ph type="title"/>
          </p:nvPr>
        </p:nvSpPr>
        <p:spPr/>
        <p:txBody>
          <a:bodyPr/>
          <a:lstStyle/>
          <a:p>
            <a:r>
              <a:rPr lang="en-US" dirty="0" smtClean="0"/>
              <a:t>Check for Existing Practitioner</a:t>
            </a:r>
            <a:endParaRPr lang="en-US" dirty="0"/>
          </a:p>
        </p:txBody>
      </p:sp>
      <p:pic>
        <p:nvPicPr>
          <p:cNvPr id="6" name="Content Placeholder 5"/>
          <p:cNvPicPr>
            <a:picLocks noGrp="1" noChangeAspect="1"/>
          </p:cNvPicPr>
          <p:nvPr>
            <p:ph idx="1"/>
          </p:nvPr>
        </p:nvPicPr>
        <p:blipFill>
          <a:blip r:embed="rId3"/>
          <a:stretch>
            <a:fillRect/>
          </a:stretch>
        </p:blipFill>
        <p:spPr>
          <a:xfrm>
            <a:off x="636207" y="1747993"/>
            <a:ext cx="3756785" cy="2038173"/>
          </a:xfrm>
          <a:prstGeom prst="rect">
            <a:avLst/>
          </a:prstGeom>
          <a:ln w="12700">
            <a:solidFill>
              <a:schemeClr val="tx2"/>
            </a:solidFill>
          </a:ln>
          <a:effectLst>
            <a:outerShdw blurRad="50800" dist="38100" dir="13500000" algn="br" rotWithShape="0">
              <a:prstClr val="black">
                <a:alpha val="40000"/>
              </a:prstClr>
            </a:outerShdw>
          </a:effectLst>
        </p:spPr>
      </p:pic>
      <p:pic>
        <p:nvPicPr>
          <p:cNvPr id="7" name="Picture 6"/>
          <p:cNvPicPr>
            <a:picLocks noChangeAspect="1"/>
          </p:cNvPicPr>
          <p:nvPr/>
        </p:nvPicPr>
        <p:blipFill>
          <a:blip r:embed="rId4"/>
          <a:stretch>
            <a:fillRect/>
          </a:stretch>
        </p:blipFill>
        <p:spPr>
          <a:xfrm>
            <a:off x="4773585" y="2347901"/>
            <a:ext cx="3756785" cy="2040626"/>
          </a:xfrm>
          <a:prstGeom prst="rect">
            <a:avLst/>
          </a:prstGeom>
          <a:ln w="12700">
            <a:solidFill>
              <a:schemeClr val="tx2"/>
            </a:solidFill>
          </a:ln>
          <a:effectLst>
            <a:outerShdw blurRad="50800" dist="38100" dir="13500000" algn="br" rotWithShape="0">
              <a:prstClr val="black">
                <a:alpha val="40000"/>
              </a:prstClr>
            </a:outerShdw>
          </a:effectLst>
        </p:spPr>
      </p:pic>
      <p:sp>
        <p:nvSpPr>
          <p:cNvPr id="2" name="TextBox 1"/>
          <p:cNvSpPr txBox="1"/>
          <p:nvPr/>
        </p:nvSpPr>
        <p:spPr>
          <a:xfrm>
            <a:off x="719014" y="734646"/>
            <a:ext cx="8049847" cy="923330"/>
          </a:xfrm>
          <a:prstGeom prst="rect">
            <a:avLst/>
          </a:prstGeom>
          <a:noFill/>
        </p:spPr>
        <p:txBody>
          <a:bodyPr wrap="square" rtlCol="0">
            <a:spAutoFit/>
          </a:bodyPr>
          <a:lstStyle/>
          <a:p>
            <a:pPr marL="285750" indent="-285750">
              <a:buFont typeface="Wingdings" panose="05000000000000000000" pitchFamily="2" charset="2"/>
              <a:buChar char="§"/>
            </a:pPr>
            <a:r>
              <a:rPr lang="en-US" dirty="0"/>
              <a:t>Check for </a:t>
            </a:r>
            <a:r>
              <a:rPr lang="en-US" dirty="0" smtClean="0"/>
              <a:t>existing practitioner</a:t>
            </a:r>
          </a:p>
          <a:p>
            <a:pPr marL="285750" indent="-285750">
              <a:buFont typeface="Wingdings" panose="05000000000000000000" pitchFamily="2" charset="2"/>
              <a:buChar char="§"/>
            </a:pPr>
            <a:r>
              <a:rPr lang="en-US" dirty="0" smtClean="0"/>
              <a:t>If practitioner </a:t>
            </a:r>
            <a:r>
              <a:rPr lang="en-US" dirty="0"/>
              <a:t>exists in </a:t>
            </a:r>
            <a:r>
              <a:rPr lang="en-US" dirty="0" err="1"/>
              <a:t>OCP</a:t>
            </a:r>
            <a:r>
              <a:rPr lang="en-US" dirty="0"/>
              <a:t> </a:t>
            </a:r>
            <a:r>
              <a:rPr lang="en-US" dirty="0" smtClean="0"/>
              <a:t>Database, edit existing practitioner </a:t>
            </a:r>
            <a:r>
              <a:rPr lang="en-US" dirty="0"/>
              <a:t>or </a:t>
            </a:r>
            <a:r>
              <a:rPr lang="en-US" dirty="0" smtClean="0"/>
              <a:t>select cancel </a:t>
            </a:r>
            <a:r>
              <a:rPr lang="en-US" dirty="0"/>
              <a:t>to avoid duplicate</a:t>
            </a:r>
          </a:p>
        </p:txBody>
      </p:sp>
    </p:spTree>
    <p:extLst>
      <p:ext uri="{BB962C8B-B14F-4D97-AF65-F5344CB8AC3E}">
        <p14:creationId xmlns:p14="http://schemas.microsoft.com/office/powerpoint/2010/main" val="3890725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44585" y="4774957"/>
            <a:ext cx="2057400" cy="273844"/>
          </a:xfrm>
        </p:spPr>
        <p:txBody>
          <a:bodyPr/>
          <a:lstStyle/>
          <a:p>
            <a:fld id="{D07D4089-40B5-457D-927F-16367A53BB79}" type="slidenum">
              <a:rPr lang="en-US" smtClean="0"/>
              <a:pPr/>
              <a:t>26</a:t>
            </a:fld>
            <a:endParaRPr lang="en-US" dirty="0"/>
          </a:p>
        </p:txBody>
      </p:sp>
      <p:sp>
        <p:nvSpPr>
          <p:cNvPr id="4" name="Title 3"/>
          <p:cNvSpPr>
            <a:spLocks noGrp="1"/>
          </p:cNvSpPr>
          <p:nvPr>
            <p:ph type="title"/>
          </p:nvPr>
        </p:nvSpPr>
        <p:spPr/>
        <p:txBody>
          <a:bodyPr/>
          <a:lstStyle/>
          <a:p>
            <a:r>
              <a:rPr lang="en-US" sz="3000" dirty="0" smtClean="0"/>
              <a:t>At Add New Practitioner Page, Enter Required Fields</a:t>
            </a:r>
            <a:endParaRPr lang="en-US" sz="3000" dirty="0"/>
          </a:p>
        </p:txBody>
      </p:sp>
      <p:sp>
        <p:nvSpPr>
          <p:cNvPr id="7" name="TextBox 6"/>
          <p:cNvSpPr txBox="1"/>
          <p:nvPr/>
        </p:nvSpPr>
        <p:spPr>
          <a:xfrm>
            <a:off x="457200" y="682016"/>
            <a:ext cx="7036628" cy="369332"/>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smtClean="0"/>
              <a:t>Enter required fields</a:t>
            </a:r>
            <a:endParaRPr lang="en-US" sz="1350" dirty="0"/>
          </a:p>
        </p:txBody>
      </p:sp>
      <p:pic>
        <p:nvPicPr>
          <p:cNvPr id="2" name="Picture 1"/>
          <p:cNvPicPr>
            <a:picLocks noChangeAspect="1"/>
          </p:cNvPicPr>
          <p:nvPr/>
        </p:nvPicPr>
        <p:blipFill>
          <a:blip r:embed="rId3"/>
          <a:stretch>
            <a:fillRect/>
          </a:stretch>
        </p:blipFill>
        <p:spPr>
          <a:xfrm>
            <a:off x="506088" y="1147280"/>
            <a:ext cx="8180712" cy="3934203"/>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460434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27</a:t>
            </a:fld>
            <a:endParaRPr lang="en-US" dirty="0"/>
          </a:p>
        </p:txBody>
      </p:sp>
      <p:sp>
        <p:nvSpPr>
          <p:cNvPr id="4" name="Title 3"/>
          <p:cNvSpPr>
            <a:spLocks noGrp="1"/>
          </p:cNvSpPr>
          <p:nvPr>
            <p:ph type="title"/>
          </p:nvPr>
        </p:nvSpPr>
        <p:spPr/>
        <p:txBody>
          <a:bodyPr/>
          <a:lstStyle/>
          <a:p>
            <a:r>
              <a:rPr lang="en-US" sz="3000" dirty="0" smtClean="0"/>
              <a:t>Select Identifier Type</a:t>
            </a:r>
            <a:endParaRPr lang="en-US" sz="3000" dirty="0"/>
          </a:p>
        </p:txBody>
      </p:sp>
      <p:sp>
        <p:nvSpPr>
          <p:cNvPr id="7" name="TextBox 6"/>
          <p:cNvSpPr txBox="1"/>
          <p:nvPr/>
        </p:nvSpPr>
        <p:spPr>
          <a:xfrm>
            <a:off x="457200" y="682016"/>
            <a:ext cx="7036628" cy="369332"/>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smtClean="0"/>
              <a:t>Enter required fields</a:t>
            </a:r>
            <a:endParaRPr lang="en-US" sz="1350" dirty="0"/>
          </a:p>
        </p:txBody>
      </p:sp>
      <p:pic>
        <p:nvPicPr>
          <p:cNvPr id="5" name="Picture 4"/>
          <p:cNvPicPr>
            <a:picLocks noChangeAspect="1"/>
          </p:cNvPicPr>
          <p:nvPr/>
        </p:nvPicPr>
        <p:blipFill>
          <a:blip r:embed="rId3"/>
          <a:stretch>
            <a:fillRect/>
          </a:stretch>
        </p:blipFill>
        <p:spPr>
          <a:xfrm>
            <a:off x="457200" y="1209253"/>
            <a:ext cx="5281118" cy="1531753"/>
          </a:xfrm>
          <a:prstGeom prst="rect">
            <a:avLst/>
          </a:prstGeom>
          <a:ln w="12700">
            <a:solidFill>
              <a:schemeClr val="tx2"/>
            </a:solidFill>
          </a:ln>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a:stretch>
            <a:fillRect/>
          </a:stretch>
        </p:blipFill>
        <p:spPr>
          <a:xfrm>
            <a:off x="1657454" y="2979805"/>
            <a:ext cx="1440305" cy="1486029"/>
          </a:xfrm>
          <a:prstGeom prst="rect">
            <a:avLst/>
          </a:prstGeom>
          <a:ln w="12700">
            <a:solidFill>
              <a:schemeClr val="tx2"/>
            </a:solidFill>
          </a:ln>
          <a:effectLst>
            <a:outerShdw blurRad="50800" dist="38100" dir="13500000" algn="br" rotWithShape="0">
              <a:prstClr val="black">
                <a:alpha val="40000"/>
              </a:prstClr>
            </a:outerShdw>
          </a:effectLst>
        </p:spPr>
      </p:pic>
      <p:sp>
        <p:nvSpPr>
          <p:cNvPr id="8" name="Left Arrow 7"/>
          <p:cNvSpPr/>
          <p:nvPr/>
        </p:nvSpPr>
        <p:spPr>
          <a:xfrm rot="13537247">
            <a:off x="689612" y="2836504"/>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491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4502153" y="1983184"/>
            <a:ext cx="4115157" cy="1204064"/>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p:txBody>
          <a:bodyPr/>
          <a:lstStyle/>
          <a:p>
            <a:fld id="{D07D4089-40B5-457D-927F-16367A53BB79}" type="slidenum">
              <a:rPr lang="en-US" smtClean="0"/>
              <a:pPr/>
              <a:t>28</a:t>
            </a:fld>
            <a:endParaRPr lang="en-US" dirty="0"/>
          </a:p>
        </p:txBody>
      </p:sp>
      <p:sp>
        <p:nvSpPr>
          <p:cNvPr id="4" name="Title 3"/>
          <p:cNvSpPr>
            <a:spLocks noGrp="1"/>
          </p:cNvSpPr>
          <p:nvPr>
            <p:ph type="title"/>
          </p:nvPr>
        </p:nvSpPr>
        <p:spPr/>
        <p:txBody>
          <a:bodyPr/>
          <a:lstStyle/>
          <a:p>
            <a:r>
              <a:rPr lang="en-US" sz="3000" dirty="0" smtClean="0"/>
              <a:t>Search and Add Organization</a:t>
            </a:r>
            <a:endParaRPr lang="en-US" sz="3000" dirty="0"/>
          </a:p>
        </p:txBody>
      </p:sp>
      <p:sp>
        <p:nvSpPr>
          <p:cNvPr id="7" name="TextBox 6"/>
          <p:cNvSpPr txBox="1"/>
          <p:nvPr/>
        </p:nvSpPr>
        <p:spPr>
          <a:xfrm>
            <a:off x="457200" y="682016"/>
            <a:ext cx="7036628" cy="923330"/>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smtClean="0"/>
              <a:t>Practitioner must be associated with an organization!</a:t>
            </a:r>
          </a:p>
          <a:p>
            <a:pPr marL="285750" indent="-285750">
              <a:buClr>
                <a:schemeClr val="accent1"/>
              </a:buClr>
              <a:buFont typeface="Wingdings" panose="05000000000000000000" pitchFamily="2" charset="2"/>
              <a:buChar char="§"/>
            </a:pPr>
            <a:r>
              <a:rPr lang="en-US" dirty="0" smtClean="0"/>
              <a:t>(1) Click Add Organization icon, (2) enter first three letters of organization and click Search, and (3) the organization populates</a:t>
            </a:r>
            <a:endParaRPr lang="en-US" sz="1350" dirty="0"/>
          </a:p>
        </p:txBody>
      </p:sp>
      <p:pic>
        <p:nvPicPr>
          <p:cNvPr id="2" name="Picture 1"/>
          <p:cNvPicPr>
            <a:picLocks noChangeAspect="1"/>
          </p:cNvPicPr>
          <p:nvPr/>
        </p:nvPicPr>
        <p:blipFill rotWithShape="1">
          <a:blip r:embed="rId4"/>
          <a:srcRect t="18712" b="16249"/>
          <a:stretch/>
        </p:blipFill>
        <p:spPr>
          <a:xfrm>
            <a:off x="1559169" y="3565087"/>
            <a:ext cx="7379442" cy="1505435"/>
          </a:xfrm>
          <a:prstGeom prst="rect">
            <a:avLst/>
          </a:prstGeom>
          <a:ln w="12700">
            <a:solidFill>
              <a:schemeClr val="tx2"/>
            </a:solidFill>
          </a:ln>
          <a:effectLst>
            <a:outerShdw blurRad="50800" dist="38100" dir="13500000" algn="br" rotWithShape="0">
              <a:prstClr val="black">
                <a:alpha val="40000"/>
              </a:prstClr>
            </a:outerShdw>
          </a:effectLst>
        </p:spPr>
      </p:pic>
      <p:pic>
        <p:nvPicPr>
          <p:cNvPr id="9" name="Picture 8"/>
          <p:cNvPicPr>
            <a:picLocks noChangeAspect="1"/>
          </p:cNvPicPr>
          <p:nvPr/>
        </p:nvPicPr>
        <p:blipFill rotWithShape="1">
          <a:blip r:embed="rId5"/>
          <a:srcRect r="15632"/>
          <a:stretch/>
        </p:blipFill>
        <p:spPr>
          <a:xfrm>
            <a:off x="457200" y="1726287"/>
            <a:ext cx="2828922" cy="1219306"/>
          </a:xfrm>
          <a:prstGeom prst="rect">
            <a:avLst/>
          </a:prstGeom>
          <a:ln w="12700">
            <a:solidFill>
              <a:schemeClr val="tx2"/>
            </a:solidFill>
          </a:ln>
          <a:effectLst>
            <a:outerShdw blurRad="50800" dist="38100" dir="13500000" algn="br" rotWithShape="0">
              <a:prstClr val="black">
                <a:alpha val="40000"/>
              </a:prstClr>
            </a:outerShdw>
          </a:effectLst>
        </p:spPr>
      </p:pic>
      <p:sp>
        <p:nvSpPr>
          <p:cNvPr id="11" name="Left Arrow 10"/>
          <p:cNvSpPr/>
          <p:nvPr/>
        </p:nvSpPr>
        <p:spPr>
          <a:xfrm>
            <a:off x="2053988" y="2086278"/>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endParaRPr lang="en-US" dirty="0"/>
          </a:p>
        </p:txBody>
      </p:sp>
      <p:sp>
        <p:nvSpPr>
          <p:cNvPr id="8" name="Left Arrow 7"/>
          <p:cNvSpPr/>
          <p:nvPr/>
        </p:nvSpPr>
        <p:spPr>
          <a:xfrm rot="1194752">
            <a:off x="6444456" y="2752337"/>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sp>
        <p:nvSpPr>
          <p:cNvPr id="12" name="Left Arrow 11"/>
          <p:cNvSpPr/>
          <p:nvPr/>
        </p:nvSpPr>
        <p:spPr>
          <a:xfrm>
            <a:off x="3975514" y="4574773"/>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3466910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29</a:t>
            </a:fld>
            <a:endParaRPr lang="en-US" dirty="0"/>
          </a:p>
        </p:txBody>
      </p:sp>
      <p:sp>
        <p:nvSpPr>
          <p:cNvPr id="4" name="Title 3"/>
          <p:cNvSpPr>
            <a:spLocks noGrp="1"/>
          </p:cNvSpPr>
          <p:nvPr>
            <p:ph type="title"/>
          </p:nvPr>
        </p:nvSpPr>
        <p:spPr/>
        <p:txBody>
          <a:bodyPr/>
          <a:lstStyle/>
          <a:p>
            <a:r>
              <a:rPr lang="en-US" sz="3000" dirty="0" smtClean="0"/>
              <a:t>Practitioner is Added to Practitioner List</a:t>
            </a:r>
            <a:endParaRPr lang="en-US" sz="3000" dirty="0"/>
          </a:p>
        </p:txBody>
      </p:sp>
      <p:sp>
        <p:nvSpPr>
          <p:cNvPr id="7" name="TextBox 6"/>
          <p:cNvSpPr txBox="1"/>
          <p:nvPr/>
        </p:nvSpPr>
        <p:spPr>
          <a:xfrm>
            <a:off x="457200" y="682016"/>
            <a:ext cx="7036628" cy="854080"/>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smtClean="0"/>
              <a:t>Once a practitioner is associated with an organization, it will </a:t>
            </a:r>
            <a:r>
              <a:rPr lang="en-US" dirty="0"/>
              <a:t>display when the associated organizations is selected. </a:t>
            </a:r>
          </a:p>
          <a:p>
            <a:pPr marL="285750" indent="-285750">
              <a:buClr>
                <a:schemeClr val="accent1"/>
              </a:buClr>
              <a:buFont typeface="Wingdings" panose="05000000000000000000" pitchFamily="2" charset="2"/>
              <a:buChar char="§"/>
            </a:pPr>
            <a:endParaRPr lang="en-US" sz="1350" dirty="0"/>
          </a:p>
        </p:txBody>
      </p:sp>
      <p:pic>
        <p:nvPicPr>
          <p:cNvPr id="6" name="Picture 5"/>
          <p:cNvPicPr>
            <a:picLocks noChangeAspect="1"/>
          </p:cNvPicPr>
          <p:nvPr/>
        </p:nvPicPr>
        <p:blipFill rotWithShape="1">
          <a:blip r:embed="rId3"/>
          <a:srcRect l="367"/>
          <a:stretch/>
        </p:blipFill>
        <p:spPr>
          <a:xfrm>
            <a:off x="481946" y="1767573"/>
            <a:ext cx="7159912" cy="2309060"/>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855206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46199" y="49354"/>
            <a:ext cx="8369294" cy="474757"/>
          </a:xfrm>
        </p:spPr>
        <p:txBody>
          <a:bodyPr/>
          <a:lstStyle/>
          <a:p>
            <a:r>
              <a:rPr lang="en-US" altLang="en-US" sz="2800" b="0" dirty="0" smtClean="0">
                <a:ea typeface="ヒラギノ角ゴ Pro W3"/>
              </a:rPr>
              <a:t>Introduction: Omnibus Care Premise</a:t>
            </a:r>
            <a:endParaRPr lang="en-US" altLang="en-US" sz="2800" b="0" dirty="0">
              <a:ea typeface="ヒラギノ角ゴ Pro W3"/>
            </a:endParaRPr>
          </a:p>
        </p:txBody>
      </p:sp>
      <p:sp>
        <p:nvSpPr>
          <p:cNvPr id="4" name="Slide Number Placeholder 3"/>
          <p:cNvSpPr>
            <a:spLocks noGrp="1"/>
          </p:cNvSpPr>
          <p:nvPr>
            <p:ph type="sldNum" sz="quarter" idx="10"/>
          </p:nvPr>
        </p:nvSpPr>
        <p:spPr/>
        <p:txBody>
          <a:bodyPr/>
          <a:lstStyle/>
          <a:p>
            <a:fld id="{D07D4089-40B5-457D-927F-16367A53BB79}" type="slidenum">
              <a:rPr lang="en-US" b="0" smtClean="0"/>
              <a:pPr/>
              <a:t>3</a:t>
            </a:fld>
            <a:endParaRPr lang="en-US" b="0" dirty="0"/>
          </a:p>
        </p:txBody>
      </p:sp>
      <p:sp>
        <p:nvSpPr>
          <p:cNvPr id="6" name="Rectangle 5"/>
          <p:cNvSpPr/>
          <p:nvPr/>
        </p:nvSpPr>
        <p:spPr>
          <a:xfrm>
            <a:off x="120651" y="656868"/>
            <a:ext cx="5587207" cy="4247317"/>
          </a:xfrm>
          <a:prstGeom prst="rect">
            <a:avLst/>
          </a:prstGeom>
        </p:spPr>
        <p:txBody>
          <a:bodyPr wrap="square">
            <a:spAutoFit/>
          </a:bodyPr>
          <a:lstStyle/>
          <a:p>
            <a:pPr defTabSz="914400"/>
            <a:r>
              <a:rPr lang="en-US" sz="2000" dirty="0">
                <a:solidFill>
                  <a:prstClr val="black"/>
                </a:solidFill>
                <a:ea typeface="Calibri" panose="020F0502020204030204" pitchFamily="34" charset="0"/>
                <a:cs typeface="Calibri" panose="020F0502020204030204" pitchFamily="34" charset="0"/>
              </a:rPr>
              <a:t>Patient-centered care revolves around effective and efficient care coordination across care providers, patient engagement, social connectedness, and facilitating the patients’ treatment beyond episodic or chronic treatment.</a:t>
            </a:r>
          </a:p>
          <a:p>
            <a:pPr defTabSz="914400">
              <a:spcBef>
                <a:spcPts val="600"/>
              </a:spcBef>
            </a:pPr>
            <a:r>
              <a:rPr lang="en-US" sz="2000" dirty="0">
                <a:solidFill>
                  <a:prstClr val="black"/>
                </a:solidFill>
                <a:ea typeface="Calibri" panose="020F0502020204030204" pitchFamily="34" charset="0"/>
                <a:cs typeface="Calibri" panose="020F0502020204030204" pitchFamily="34" charset="0"/>
              </a:rPr>
              <a:t>Today, the healthcare environment is fragmented and ineffectual in providing 360</a:t>
            </a:r>
            <a:r>
              <a:rPr lang="en-US" sz="2000" baseline="30000" dirty="0">
                <a:solidFill>
                  <a:prstClr val="black"/>
                </a:solidFill>
                <a:ea typeface="Calibri" panose="020F0502020204030204" pitchFamily="34" charset="0"/>
                <a:cs typeface="Calibri" panose="020F0502020204030204" pitchFamily="34" charset="0"/>
              </a:rPr>
              <a:t>0</a:t>
            </a:r>
            <a:r>
              <a:rPr lang="en-US" sz="2000" dirty="0">
                <a:solidFill>
                  <a:prstClr val="black"/>
                </a:solidFill>
                <a:ea typeface="Calibri" panose="020F0502020204030204" pitchFamily="34" charset="0"/>
                <a:cs typeface="Calibri" panose="020F0502020204030204" pitchFamily="34" charset="0"/>
              </a:rPr>
              <a:t> whole-patient care with the mix of private and public insurers and self-pay with a large number of </a:t>
            </a:r>
            <a:r>
              <a:rPr lang="en-US" sz="2000" dirty="0" smtClean="0">
                <a:solidFill>
                  <a:prstClr val="black"/>
                </a:solidFill>
                <a:ea typeface="Calibri" panose="020F0502020204030204" pitchFamily="34" charset="0"/>
                <a:cs typeface="Calibri" panose="020F0502020204030204" pitchFamily="34" charset="0"/>
              </a:rPr>
              <a:t>no-pay </a:t>
            </a:r>
            <a:r>
              <a:rPr lang="en-US" sz="2000" dirty="0">
                <a:solidFill>
                  <a:prstClr val="black"/>
                </a:solidFill>
                <a:ea typeface="Calibri" panose="020F0502020204030204" pitchFamily="34" charset="0"/>
                <a:cs typeface="Calibri" panose="020F0502020204030204" pitchFamily="34" charset="0"/>
              </a:rPr>
              <a:t>patients. </a:t>
            </a:r>
          </a:p>
          <a:p>
            <a:pPr defTabSz="914400">
              <a:spcBef>
                <a:spcPts val="600"/>
              </a:spcBef>
            </a:pPr>
            <a:r>
              <a:rPr lang="en-US" sz="2000" dirty="0">
                <a:solidFill>
                  <a:prstClr val="black"/>
                </a:solidFill>
                <a:ea typeface="Calibri" panose="020F0502020204030204" pitchFamily="34" charset="0"/>
                <a:cs typeface="Calibri" panose="020F0502020204030204" pitchFamily="34" charset="0"/>
              </a:rPr>
              <a:t>SAMHSA is devoted to the care and treatment of behavioral health patients. New models of paying for care are being developed and initiated with the objective to reduce the cost of healthcare. </a:t>
            </a:r>
          </a:p>
        </p:txBody>
      </p:sp>
      <p:pic>
        <p:nvPicPr>
          <p:cNvPr id="2" name="Picture 1"/>
          <p:cNvPicPr>
            <a:picLocks noChangeAspect="1"/>
          </p:cNvPicPr>
          <p:nvPr/>
        </p:nvPicPr>
        <p:blipFill>
          <a:blip r:embed="rId3"/>
          <a:stretch>
            <a:fillRect/>
          </a:stretch>
        </p:blipFill>
        <p:spPr>
          <a:xfrm>
            <a:off x="5705558" y="656868"/>
            <a:ext cx="3438442" cy="3590855"/>
          </a:xfrm>
          <a:prstGeom prst="rect">
            <a:avLst/>
          </a:prstGeom>
        </p:spPr>
      </p:pic>
    </p:spTree>
    <p:extLst>
      <p:ext uri="{BB962C8B-B14F-4D97-AF65-F5344CB8AC3E}">
        <p14:creationId xmlns:p14="http://schemas.microsoft.com/office/powerpoint/2010/main" val="79293551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30</a:t>
            </a:fld>
            <a:endParaRPr lang="en-US" dirty="0"/>
          </a:p>
        </p:txBody>
      </p:sp>
      <p:sp>
        <p:nvSpPr>
          <p:cNvPr id="4" name="Title 3"/>
          <p:cNvSpPr>
            <a:spLocks noGrp="1"/>
          </p:cNvSpPr>
          <p:nvPr>
            <p:ph type="title"/>
          </p:nvPr>
        </p:nvSpPr>
        <p:spPr/>
        <p:txBody>
          <a:bodyPr/>
          <a:lstStyle/>
          <a:p>
            <a:r>
              <a:rPr lang="en-US" sz="3000" dirty="0" smtClean="0"/>
              <a:t>Edit Practitioner</a:t>
            </a:r>
            <a:endParaRPr lang="en-US" sz="3000" dirty="0"/>
          </a:p>
        </p:txBody>
      </p:sp>
      <p:sp>
        <p:nvSpPr>
          <p:cNvPr id="7" name="TextBox 6"/>
          <p:cNvSpPr txBox="1"/>
          <p:nvPr/>
        </p:nvSpPr>
        <p:spPr>
          <a:xfrm>
            <a:off x="457200" y="682016"/>
            <a:ext cx="7036628" cy="369332"/>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smtClean="0"/>
              <a:t>Click Action ellipses to edit practitioner</a:t>
            </a:r>
          </a:p>
        </p:txBody>
      </p:sp>
      <p:pic>
        <p:nvPicPr>
          <p:cNvPr id="5" name="Picture 4"/>
          <p:cNvPicPr>
            <a:picLocks noChangeAspect="1"/>
          </p:cNvPicPr>
          <p:nvPr/>
        </p:nvPicPr>
        <p:blipFill>
          <a:blip r:embed="rId3"/>
          <a:stretch>
            <a:fillRect/>
          </a:stretch>
        </p:blipFill>
        <p:spPr>
          <a:xfrm>
            <a:off x="624498" y="1360065"/>
            <a:ext cx="7895004" cy="2423370"/>
          </a:xfrm>
          <a:prstGeom prst="rect">
            <a:avLst/>
          </a:prstGeom>
          <a:ln w="12700">
            <a:solidFill>
              <a:schemeClr val="tx2"/>
            </a:solidFill>
          </a:ln>
          <a:effectLst>
            <a:outerShdw blurRad="50800" dist="38100" dir="13500000" algn="br" rotWithShape="0">
              <a:prstClr val="black">
                <a:alpha val="40000"/>
              </a:prstClr>
            </a:outerShdw>
          </a:effectLst>
        </p:spPr>
      </p:pic>
      <p:sp>
        <p:nvSpPr>
          <p:cNvPr id="8" name="Left Arrow 7"/>
          <p:cNvSpPr/>
          <p:nvPr/>
        </p:nvSpPr>
        <p:spPr>
          <a:xfrm rot="5400000">
            <a:off x="7739088" y="2750535"/>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4602673" y="3600668"/>
            <a:ext cx="1303133" cy="1143099"/>
          </a:xfrm>
          <a:prstGeom prst="rect">
            <a:avLst/>
          </a:prstGeom>
          <a:noFill/>
          <a:ln w="12700">
            <a:solidFill>
              <a:schemeClr val="tx2"/>
            </a:solidFill>
          </a:ln>
          <a:effectLst>
            <a:outerShdw blurRad="50800" dist="38100" dir="13500000" algn="br" rotWithShape="0">
              <a:prstClr val="black">
                <a:alpha val="40000"/>
              </a:prstClr>
            </a:outerShdw>
          </a:effectLst>
        </p:spPr>
      </p:pic>
      <p:sp>
        <p:nvSpPr>
          <p:cNvPr id="14" name="Bent Arrow 13"/>
          <p:cNvSpPr/>
          <p:nvPr/>
        </p:nvSpPr>
        <p:spPr>
          <a:xfrm rot="10800000">
            <a:off x="5905807" y="3407687"/>
            <a:ext cx="2404670" cy="807801"/>
          </a:xfrm>
          <a:prstGeom prst="bentArrow">
            <a:avLst>
              <a:gd name="adj1" fmla="val 25000"/>
              <a:gd name="adj2" fmla="val 22977"/>
              <a:gd name="adj3" fmla="val 25000"/>
              <a:gd name="adj4" fmla="val 43750"/>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2" name="Picture 1"/>
          <p:cNvPicPr>
            <a:picLocks noChangeAspect="1"/>
          </p:cNvPicPr>
          <p:nvPr/>
        </p:nvPicPr>
        <p:blipFill>
          <a:blip r:embed="rId5"/>
          <a:stretch>
            <a:fillRect/>
          </a:stretch>
        </p:blipFill>
        <p:spPr>
          <a:xfrm>
            <a:off x="2408057" y="3600668"/>
            <a:ext cx="1028700" cy="1476375"/>
          </a:xfrm>
          <a:prstGeom prst="rect">
            <a:avLst/>
          </a:prstGeom>
        </p:spPr>
      </p:pic>
    </p:spTree>
    <p:extLst>
      <p:ext uri="{BB962C8B-B14F-4D97-AF65-F5344CB8AC3E}">
        <p14:creationId xmlns:p14="http://schemas.microsoft.com/office/powerpoint/2010/main" val="3368071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75846" y="4767263"/>
            <a:ext cx="2057400" cy="273844"/>
          </a:xfrm>
        </p:spPr>
        <p:txBody>
          <a:bodyPr/>
          <a:lstStyle/>
          <a:p>
            <a:fld id="{D07D4089-40B5-457D-927F-16367A53BB79}" type="slidenum">
              <a:rPr lang="en-US" smtClean="0"/>
              <a:pPr/>
              <a:t>31</a:t>
            </a:fld>
            <a:endParaRPr lang="en-US" dirty="0"/>
          </a:p>
        </p:txBody>
      </p:sp>
      <p:sp>
        <p:nvSpPr>
          <p:cNvPr id="4" name="Title 3"/>
          <p:cNvSpPr>
            <a:spLocks noGrp="1"/>
          </p:cNvSpPr>
          <p:nvPr>
            <p:ph type="title"/>
          </p:nvPr>
        </p:nvSpPr>
        <p:spPr/>
        <p:txBody>
          <a:bodyPr/>
          <a:lstStyle/>
          <a:p>
            <a:r>
              <a:rPr lang="en-US" sz="3000" dirty="0" smtClean="0"/>
              <a:t>Edit Practitioner</a:t>
            </a:r>
            <a:endParaRPr lang="en-US" sz="3000" dirty="0"/>
          </a:p>
        </p:txBody>
      </p:sp>
      <p:sp>
        <p:nvSpPr>
          <p:cNvPr id="7" name="TextBox 6"/>
          <p:cNvSpPr txBox="1"/>
          <p:nvPr/>
        </p:nvSpPr>
        <p:spPr>
          <a:xfrm>
            <a:off x="457200" y="593196"/>
            <a:ext cx="7036628" cy="369332"/>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smtClean="0"/>
              <a:t>After you click Edit, the Edit Practitioner page opens</a:t>
            </a:r>
          </a:p>
        </p:txBody>
      </p:sp>
      <p:pic>
        <p:nvPicPr>
          <p:cNvPr id="2" name="Picture 1"/>
          <p:cNvPicPr>
            <a:picLocks noChangeAspect="1"/>
          </p:cNvPicPr>
          <p:nvPr/>
        </p:nvPicPr>
        <p:blipFill>
          <a:blip r:embed="rId3"/>
          <a:stretch>
            <a:fillRect/>
          </a:stretch>
        </p:blipFill>
        <p:spPr>
          <a:xfrm>
            <a:off x="519723" y="1181337"/>
            <a:ext cx="8255126" cy="3859770"/>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622687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7506" y="665663"/>
            <a:ext cx="8229600" cy="1053722"/>
          </a:xfrm>
        </p:spPr>
        <p:txBody>
          <a:bodyPr>
            <a:normAutofit/>
          </a:bodyPr>
          <a:lstStyle/>
          <a:p>
            <a:pPr marL="0" indent="0">
              <a:buNone/>
            </a:pPr>
            <a:r>
              <a:rPr lang="en-US" dirty="0" smtClean="0"/>
              <a:t>This chapter will illustrate how an </a:t>
            </a:r>
            <a:r>
              <a:rPr lang="en-US" dirty="0" err="1" smtClean="0"/>
              <a:t>OCP</a:t>
            </a:r>
            <a:r>
              <a:rPr lang="en-US" dirty="0" smtClean="0"/>
              <a:t> Admin can:</a:t>
            </a:r>
          </a:p>
          <a:p>
            <a:r>
              <a:rPr lang="en-US" dirty="0" smtClean="0"/>
              <a:t>View patient details</a:t>
            </a:r>
          </a:p>
          <a:p>
            <a:pPr lvl="1"/>
            <a:r>
              <a:rPr lang="en-US" dirty="0" smtClean="0"/>
              <a:t>Note: An </a:t>
            </a:r>
            <a:r>
              <a:rPr lang="en-US" dirty="0" err="1" smtClean="0"/>
              <a:t>OCP</a:t>
            </a:r>
            <a:r>
              <a:rPr lang="en-US" dirty="0" smtClean="0"/>
              <a:t> Admin cannot edit patients</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32</a:t>
            </a:fld>
            <a:endParaRPr lang="en-US" dirty="0"/>
          </a:p>
        </p:txBody>
      </p:sp>
      <p:sp>
        <p:nvSpPr>
          <p:cNvPr id="4" name="Title 3"/>
          <p:cNvSpPr>
            <a:spLocks noGrp="1"/>
          </p:cNvSpPr>
          <p:nvPr>
            <p:ph type="title"/>
          </p:nvPr>
        </p:nvSpPr>
        <p:spPr/>
        <p:txBody>
          <a:bodyPr/>
          <a:lstStyle/>
          <a:p>
            <a:r>
              <a:rPr lang="en-US" sz="3000" dirty="0" smtClean="0"/>
              <a:t>Chapter 3: View Patients</a:t>
            </a:r>
            <a:endParaRPr lang="en-US" sz="3000" dirty="0"/>
          </a:p>
        </p:txBody>
      </p:sp>
    </p:spTree>
    <p:extLst>
      <p:ext uri="{BB962C8B-B14F-4D97-AF65-F5344CB8AC3E}">
        <p14:creationId xmlns:p14="http://schemas.microsoft.com/office/powerpoint/2010/main" val="2616954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7506" y="665663"/>
            <a:ext cx="8229600" cy="909844"/>
          </a:xfrm>
        </p:spPr>
        <p:txBody>
          <a:bodyPr>
            <a:normAutofit fontScale="92500"/>
          </a:bodyPr>
          <a:lstStyle/>
          <a:p>
            <a:r>
              <a:rPr lang="en-US" dirty="0"/>
              <a:t>Click to select an organization in the Organizations Panel</a:t>
            </a:r>
          </a:p>
          <a:p>
            <a:r>
              <a:rPr lang="en-US" dirty="0"/>
              <a:t>The patient panel shows only patients managed by the selected organization</a:t>
            </a:r>
          </a:p>
        </p:txBody>
      </p:sp>
      <p:sp>
        <p:nvSpPr>
          <p:cNvPr id="3" name="Slide Number Placeholder 2"/>
          <p:cNvSpPr>
            <a:spLocks noGrp="1"/>
          </p:cNvSpPr>
          <p:nvPr>
            <p:ph type="sldNum" sz="quarter" idx="10"/>
          </p:nvPr>
        </p:nvSpPr>
        <p:spPr>
          <a:xfrm>
            <a:off x="0" y="4767263"/>
            <a:ext cx="2057400" cy="273844"/>
          </a:xfrm>
        </p:spPr>
        <p:txBody>
          <a:bodyPr/>
          <a:lstStyle/>
          <a:p>
            <a:fld id="{D07D4089-40B5-457D-927F-16367A53BB79}" type="slidenum">
              <a:rPr lang="en-US" smtClean="0"/>
              <a:pPr/>
              <a:t>33</a:t>
            </a:fld>
            <a:endParaRPr lang="en-US" dirty="0"/>
          </a:p>
        </p:txBody>
      </p:sp>
      <p:sp>
        <p:nvSpPr>
          <p:cNvPr id="4" name="Title 3"/>
          <p:cNvSpPr>
            <a:spLocks noGrp="1"/>
          </p:cNvSpPr>
          <p:nvPr>
            <p:ph type="title"/>
          </p:nvPr>
        </p:nvSpPr>
        <p:spPr/>
        <p:txBody>
          <a:bodyPr/>
          <a:lstStyle/>
          <a:p>
            <a:r>
              <a:rPr lang="en-US" sz="3000" dirty="0" smtClean="0"/>
              <a:t>Chapter 3: View Patients</a:t>
            </a:r>
            <a:endParaRPr lang="en-US" sz="3000" dirty="0"/>
          </a:p>
        </p:txBody>
      </p:sp>
      <p:pic>
        <p:nvPicPr>
          <p:cNvPr id="5" name="Picture 4"/>
          <p:cNvPicPr>
            <a:picLocks noChangeAspect="1"/>
          </p:cNvPicPr>
          <p:nvPr/>
        </p:nvPicPr>
        <p:blipFill>
          <a:blip r:embed="rId3"/>
          <a:stretch>
            <a:fillRect/>
          </a:stretch>
        </p:blipFill>
        <p:spPr>
          <a:xfrm>
            <a:off x="1187668" y="1575508"/>
            <a:ext cx="7784393" cy="3465598"/>
          </a:xfrm>
          <a:prstGeom prst="rect">
            <a:avLst/>
          </a:prstGeom>
          <a:ln w="12700">
            <a:solidFill>
              <a:schemeClr val="tx2"/>
            </a:solidFill>
          </a:ln>
          <a:effectLst>
            <a:outerShdw blurRad="50800" dist="38100" dir="13500000" algn="br" rotWithShape="0">
              <a:prstClr val="black">
                <a:alpha val="40000"/>
              </a:prstClr>
            </a:outerShdw>
          </a:effectLst>
        </p:spPr>
      </p:pic>
      <p:sp>
        <p:nvSpPr>
          <p:cNvPr id="8" name="Left Arrow 7"/>
          <p:cNvSpPr/>
          <p:nvPr/>
        </p:nvSpPr>
        <p:spPr>
          <a:xfrm rot="13537247">
            <a:off x="4396268" y="2945380"/>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3276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597" t="1723" b="65020"/>
          <a:stretch/>
        </p:blipFill>
        <p:spPr>
          <a:xfrm>
            <a:off x="492368" y="1101968"/>
            <a:ext cx="5855601" cy="904795"/>
          </a:xfrm>
          <a:prstGeom prst="rect">
            <a:avLst/>
          </a:prstGeom>
          <a:ln w="12700">
            <a:solidFill>
              <a:schemeClr val="tx2"/>
            </a:solidFill>
          </a:ln>
          <a:effectLst>
            <a:outerShdw blurRad="50800" dist="38100" dir="13500000" algn="br" rotWithShape="0">
              <a:prstClr val="black">
                <a:alpha val="40000"/>
              </a:prstClr>
            </a:outerShdw>
          </a:effectLst>
        </p:spPr>
      </p:pic>
      <p:sp>
        <p:nvSpPr>
          <p:cNvPr id="2" name="Content Placeholder 1"/>
          <p:cNvSpPr>
            <a:spLocks noGrp="1"/>
          </p:cNvSpPr>
          <p:nvPr>
            <p:ph idx="1"/>
          </p:nvPr>
        </p:nvSpPr>
        <p:spPr>
          <a:xfrm>
            <a:off x="317506" y="665663"/>
            <a:ext cx="8229600" cy="389416"/>
          </a:xfrm>
        </p:spPr>
        <p:txBody>
          <a:bodyPr/>
          <a:lstStyle/>
          <a:p>
            <a:pPr marL="0" indent="0">
              <a:buNone/>
            </a:pPr>
            <a:r>
              <a:rPr lang="en-US" dirty="0" smtClean="0"/>
              <a:t>Click chevron for patient and patient profile opens</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34</a:t>
            </a:fld>
            <a:endParaRPr lang="en-US" dirty="0"/>
          </a:p>
        </p:txBody>
      </p:sp>
      <p:sp>
        <p:nvSpPr>
          <p:cNvPr id="4" name="Title 3"/>
          <p:cNvSpPr>
            <a:spLocks noGrp="1"/>
          </p:cNvSpPr>
          <p:nvPr>
            <p:ph type="title"/>
          </p:nvPr>
        </p:nvSpPr>
        <p:spPr/>
        <p:txBody>
          <a:bodyPr/>
          <a:lstStyle/>
          <a:p>
            <a:r>
              <a:rPr lang="en-US" sz="3000" dirty="0" smtClean="0"/>
              <a:t>View Patients</a:t>
            </a:r>
            <a:endParaRPr lang="en-US" sz="3000" dirty="0"/>
          </a:p>
        </p:txBody>
      </p:sp>
      <p:pic>
        <p:nvPicPr>
          <p:cNvPr id="8" name="Picture 7"/>
          <p:cNvPicPr>
            <a:picLocks noChangeAspect="1"/>
          </p:cNvPicPr>
          <p:nvPr/>
        </p:nvPicPr>
        <p:blipFill>
          <a:blip r:embed="rId4"/>
          <a:stretch>
            <a:fillRect/>
          </a:stretch>
        </p:blipFill>
        <p:spPr>
          <a:xfrm>
            <a:off x="2961162" y="2209621"/>
            <a:ext cx="5585944" cy="2354784"/>
          </a:xfrm>
          <a:prstGeom prst="rect">
            <a:avLst/>
          </a:prstGeom>
          <a:ln w="12700">
            <a:solidFill>
              <a:schemeClr val="tx2"/>
            </a:solidFill>
          </a:ln>
          <a:effectLst>
            <a:outerShdw blurRad="50800" dist="38100" dir="13500000" algn="br" rotWithShape="0">
              <a:prstClr val="black">
                <a:alpha val="40000"/>
              </a:prstClr>
            </a:outerShdw>
          </a:effectLst>
        </p:spPr>
      </p:pic>
      <p:sp>
        <p:nvSpPr>
          <p:cNvPr id="10" name="Left Arrow 9"/>
          <p:cNvSpPr/>
          <p:nvPr/>
        </p:nvSpPr>
        <p:spPr>
          <a:xfrm rot="13537247">
            <a:off x="600713" y="2209067"/>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 Arrow 10"/>
          <p:cNvSpPr/>
          <p:nvPr/>
        </p:nvSpPr>
        <p:spPr>
          <a:xfrm rot="10800000">
            <a:off x="1807368" y="2988904"/>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2561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7505" y="587209"/>
            <a:ext cx="8489038" cy="4023867"/>
          </a:xfrm>
        </p:spPr>
        <p:txBody>
          <a:bodyPr>
            <a:noAutofit/>
          </a:bodyPr>
          <a:lstStyle/>
          <a:p>
            <a:pPr marL="0" indent="0">
              <a:buNone/>
            </a:pPr>
            <a:r>
              <a:rPr lang="en-US" dirty="0" smtClean="0"/>
              <a:t>This chapter will illustrate how an </a:t>
            </a:r>
            <a:r>
              <a:rPr lang="en-US" dirty="0" err="1" smtClean="0"/>
              <a:t>OCP</a:t>
            </a:r>
            <a:r>
              <a:rPr lang="en-US" dirty="0" smtClean="0"/>
              <a:t> Admin can:</a:t>
            </a:r>
          </a:p>
          <a:p>
            <a:r>
              <a:rPr lang="en-US" dirty="0"/>
              <a:t>Create Permission Groups</a:t>
            </a:r>
          </a:p>
          <a:p>
            <a:r>
              <a:rPr lang="en-US" dirty="0"/>
              <a:t>Update Existing Permission Group</a:t>
            </a:r>
          </a:p>
          <a:p>
            <a:r>
              <a:rPr lang="en-US" dirty="0"/>
              <a:t>Manage </a:t>
            </a:r>
            <a:r>
              <a:rPr lang="en-US" dirty="0" err="1"/>
              <a:t>OCP</a:t>
            </a:r>
            <a:r>
              <a:rPr lang="en-US" dirty="0"/>
              <a:t> User </a:t>
            </a:r>
            <a:r>
              <a:rPr lang="en-US" dirty="0" smtClean="0"/>
              <a:t>Panel–Search </a:t>
            </a:r>
            <a:r>
              <a:rPr lang="en-US" dirty="0"/>
              <a:t>Practitioner </a:t>
            </a:r>
          </a:p>
          <a:p>
            <a:r>
              <a:rPr lang="en-US" dirty="0"/>
              <a:t>Manage </a:t>
            </a:r>
            <a:r>
              <a:rPr lang="en-US" dirty="0" err="1"/>
              <a:t>OCP</a:t>
            </a:r>
            <a:r>
              <a:rPr lang="en-US" dirty="0"/>
              <a:t> User </a:t>
            </a:r>
            <a:r>
              <a:rPr lang="en-US" dirty="0" smtClean="0"/>
              <a:t>Panel–Search </a:t>
            </a:r>
            <a:r>
              <a:rPr lang="en-US" dirty="0"/>
              <a:t>Patient</a:t>
            </a:r>
          </a:p>
          <a:p>
            <a:r>
              <a:rPr lang="en-US" dirty="0"/>
              <a:t>Create User </a:t>
            </a:r>
            <a:r>
              <a:rPr lang="en-US" dirty="0" smtClean="0"/>
              <a:t>Access–Practitioner </a:t>
            </a:r>
            <a:r>
              <a:rPr lang="en-US" dirty="0"/>
              <a:t>(Search Juan Schroeder and select Olympic Care)</a:t>
            </a:r>
          </a:p>
          <a:p>
            <a:r>
              <a:rPr lang="en-US" dirty="0"/>
              <a:t>Manage User </a:t>
            </a:r>
            <a:r>
              <a:rPr lang="en-US" dirty="0" smtClean="0"/>
              <a:t>Settings–Practitioner </a:t>
            </a:r>
            <a:r>
              <a:rPr lang="en-US" dirty="0"/>
              <a:t>(Search Juan Schroeder and select Evergreen)</a:t>
            </a:r>
          </a:p>
          <a:p>
            <a:r>
              <a:rPr lang="en-US" dirty="0"/>
              <a:t>Create User </a:t>
            </a:r>
            <a:r>
              <a:rPr lang="en-US" dirty="0" smtClean="0"/>
              <a:t>Access–Patient </a:t>
            </a:r>
            <a:r>
              <a:rPr lang="en-US" dirty="0"/>
              <a:t>(Search Arya Stark)</a:t>
            </a:r>
          </a:p>
          <a:p>
            <a:r>
              <a:rPr lang="en-US" dirty="0"/>
              <a:t>Manage User </a:t>
            </a:r>
            <a:r>
              <a:rPr lang="en-US" dirty="0" smtClean="0"/>
              <a:t>Settings–Patient </a:t>
            </a:r>
            <a:r>
              <a:rPr lang="en-US" dirty="0"/>
              <a:t>(Search Sally Share)</a:t>
            </a:r>
          </a:p>
        </p:txBody>
      </p:sp>
      <p:sp>
        <p:nvSpPr>
          <p:cNvPr id="3" name="Slide Number Placeholder 2"/>
          <p:cNvSpPr>
            <a:spLocks noGrp="1"/>
          </p:cNvSpPr>
          <p:nvPr>
            <p:ph type="sldNum" sz="quarter" idx="10"/>
          </p:nvPr>
        </p:nvSpPr>
        <p:spPr/>
        <p:txBody>
          <a:bodyPr/>
          <a:lstStyle/>
          <a:p>
            <a:fld id="{D07D4089-40B5-457D-927F-16367A53BB79}" type="slidenum">
              <a:rPr lang="en-US" smtClean="0"/>
              <a:pPr/>
              <a:t>35</a:t>
            </a:fld>
            <a:endParaRPr lang="en-US" dirty="0"/>
          </a:p>
        </p:txBody>
      </p:sp>
      <p:sp>
        <p:nvSpPr>
          <p:cNvPr id="4" name="Title 3"/>
          <p:cNvSpPr>
            <a:spLocks noGrp="1"/>
          </p:cNvSpPr>
          <p:nvPr>
            <p:ph type="title"/>
          </p:nvPr>
        </p:nvSpPr>
        <p:spPr/>
        <p:txBody>
          <a:bodyPr/>
          <a:lstStyle/>
          <a:p>
            <a:r>
              <a:rPr lang="en-US" sz="3000" dirty="0" smtClean="0"/>
              <a:t>Chapter 4: Administrative Settings</a:t>
            </a:r>
            <a:endParaRPr lang="en-US" sz="3000" dirty="0"/>
          </a:p>
        </p:txBody>
      </p:sp>
    </p:spTree>
    <p:extLst>
      <p:ext uri="{BB962C8B-B14F-4D97-AF65-F5344CB8AC3E}">
        <p14:creationId xmlns:p14="http://schemas.microsoft.com/office/powerpoint/2010/main" val="1975842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7506" y="587212"/>
            <a:ext cx="8229600" cy="389416"/>
          </a:xfrm>
        </p:spPr>
        <p:txBody>
          <a:bodyPr>
            <a:normAutofit/>
          </a:bodyPr>
          <a:lstStyle/>
          <a:p>
            <a:pPr marL="0" indent="0">
              <a:buNone/>
            </a:pPr>
            <a:r>
              <a:rPr lang="en-US" dirty="0" smtClean="0"/>
              <a:t>Click Administrative Settings link</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36</a:t>
            </a:fld>
            <a:endParaRPr lang="en-US" dirty="0"/>
          </a:p>
        </p:txBody>
      </p:sp>
      <p:sp>
        <p:nvSpPr>
          <p:cNvPr id="4" name="Title 3"/>
          <p:cNvSpPr>
            <a:spLocks noGrp="1"/>
          </p:cNvSpPr>
          <p:nvPr>
            <p:ph type="title"/>
          </p:nvPr>
        </p:nvSpPr>
        <p:spPr/>
        <p:txBody>
          <a:bodyPr/>
          <a:lstStyle/>
          <a:p>
            <a:r>
              <a:rPr lang="en-US" sz="3000" dirty="0" smtClean="0"/>
              <a:t>Administrative Settings</a:t>
            </a:r>
            <a:endParaRPr lang="en-US" sz="3000" dirty="0"/>
          </a:p>
        </p:txBody>
      </p:sp>
      <p:pic>
        <p:nvPicPr>
          <p:cNvPr id="5" name="Picture 4"/>
          <p:cNvPicPr>
            <a:picLocks noChangeAspect="1"/>
          </p:cNvPicPr>
          <p:nvPr/>
        </p:nvPicPr>
        <p:blipFill>
          <a:blip r:embed="rId2"/>
          <a:stretch>
            <a:fillRect/>
          </a:stretch>
        </p:blipFill>
        <p:spPr>
          <a:xfrm>
            <a:off x="457200" y="981417"/>
            <a:ext cx="8401244" cy="3693385"/>
          </a:xfrm>
          <a:prstGeom prst="rect">
            <a:avLst/>
          </a:prstGeom>
          <a:ln w="12700">
            <a:solidFill>
              <a:schemeClr val="tx2"/>
            </a:solidFill>
          </a:ln>
          <a:effectLst>
            <a:outerShdw blurRad="50800" dist="38100" dir="13500000" algn="br" rotWithShape="0">
              <a:prstClr val="black">
                <a:alpha val="40000"/>
              </a:prstClr>
            </a:outerShdw>
          </a:effectLst>
        </p:spPr>
      </p:pic>
      <p:pic>
        <p:nvPicPr>
          <p:cNvPr id="11" name="Picture 10"/>
          <p:cNvPicPr>
            <a:picLocks noChangeAspect="1"/>
          </p:cNvPicPr>
          <p:nvPr/>
        </p:nvPicPr>
        <p:blipFill>
          <a:blip r:embed="rId3"/>
          <a:stretch>
            <a:fillRect/>
          </a:stretch>
        </p:blipFill>
        <p:spPr>
          <a:xfrm>
            <a:off x="2514600" y="1433936"/>
            <a:ext cx="5372566" cy="906859"/>
          </a:xfrm>
          <a:prstGeom prst="rect">
            <a:avLst/>
          </a:prstGeom>
          <a:ln w="12700">
            <a:solidFill>
              <a:schemeClr val="tx2"/>
            </a:solidFill>
          </a:ln>
          <a:effectLst>
            <a:outerShdw blurRad="50800" dist="38100" dir="13500000" algn="br" rotWithShape="0">
              <a:prstClr val="black">
                <a:alpha val="40000"/>
              </a:prstClr>
            </a:outerShdw>
          </a:effectLst>
        </p:spPr>
      </p:pic>
      <p:sp>
        <p:nvSpPr>
          <p:cNvPr id="10" name="Left Arrow 9"/>
          <p:cNvSpPr/>
          <p:nvPr/>
        </p:nvSpPr>
        <p:spPr>
          <a:xfrm rot="3745437">
            <a:off x="5276538" y="2415252"/>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Left Arrow 11"/>
          <p:cNvSpPr/>
          <p:nvPr/>
        </p:nvSpPr>
        <p:spPr>
          <a:xfrm rot="3942024">
            <a:off x="1224231" y="1535242"/>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055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799646"/>
            <a:ext cx="3786554" cy="3803615"/>
          </a:xfrm>
        </p:spPr>
        <p:txBody>
          <a:bodyPr>
            <a:normAutofit fontScale="92500" lnSpcReduction="20000"/>
          </a:bodyPr>
          <a:lstStyle/>
          <a:p>
            <a:r>
              <a:rPr lang="en-US" dirty="0" smtClean="0"/>
              <a:t>When you first open the Permissions Group page, it will be populated with a list of Permission Groups, such as Patient, Care Coordinator, Primary Care Provider, and so on.</a:t>
            </a:r>
          </a:p>
          <a:p>
            <a:r>
              <a:rPr lang="en-US" dirty="0" smtClean="0"/>
              <a:t>The Permissions Groups page allows users to be assigned roles, such as patient, practitioner, organization administrator, and so on.</a:t>
            </a:r>
          </a:p>
          <a:p>
            <a:r>
              <a:rPr lang="en-US" dirty="0" smtClean="0"/>
              <a:t>The Permissions Groups page also allows the </a:t>
            </a:r>
            <a:r>
              <a:rPr lang="en-US" dirty="0" err="1" smtClean="0"/>
              <a:t>OCP</a:t>
            </a:r>
            <a:r>
              <a:rPr lang="en-US" dirty="0" smtClean="0"/>
              <a:t> Admin to create a new custom permission group</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37</a:t>
            </a:fld>
            <a:endParaRPr lang="en-US" dirty="0"/>
          </a:p>
        </p:txBody>
      </p:sp>
      <p:sp>
        <p:nvSpPr>
          <p:cNvPr id="4" name="Title 3"/>
          <p:cNvSpPr>
            <a:spLocks noGrp="1"/>
          </p:cNvSpPr>
          <p:nvPr>
            <p:ph type="title"/>
          </p:nvPr>
        </p:nvSpPr>
        <p:spPr/>
        <p:txBody>
          <a:bodyPr/>
          <a:lstStyle/>
          <a:p>
            <a:r>
              <a:rPr lang="en-US" dirty="0" smtClean="0"/>
              <a:t>Create Permission Group	</a:t>
            </a:r>
            <a:endParaRPr lang="en-US" dirty="0"/>
          </a:p>
        </p:txBody>
      </p:sp>
      <p:pic>
        <p:nvPicPr>
          <p:cNvPr id="6" name="Picture 5"/>
          <p:cNvPicPr>
            <a:picLocks noChangeAspect="1"/>
          </p:cNvPicPr>
          <p:nvPr/>
        </p:nvPicPr>
        <p:blipFill>
          <a:blip r:embed="rId2"/>
          <a:stretch>
            <a:fillRect/>
          </a:stretch>
        </p:blipFill>
        <p:spPr>
          <a:xfrm>
            <a:off x="4502153" y="874056"/>
            <a:ext cx="4417279" cy="3104159"/>
          </a:xfrm>
          <a:prstGeom prst="rect">
            <a:avLst/>
          </a:prstGeom>
        </p:spPr>
      </p:pic>
    </p:spTree>
    <p:extLst>
      <p:ext uri="{BB962C8B-B14F-4D97-AF65-F5344CB8AC3E}">
        <p14:creationId xmlns:p14="http://schemas.microsoft.com/office/powerpoint/2010/main" val="4016248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4677" y="667165"/>
            <a:ext cx="8229600" cy="303447"/>
          </a:xfrm>
        </p:spPr>
        <p:txBody>
          <a:bodyPr>
            <a:normAutofit fontScale="92500" lnSpcReduction="10000"/>
          </a:bodyPr>
          <a:lstStyle/>
          <a:p>
            <a:r>
              <a:rPr lang="en-US" dirty="0" smtClean="0"/>
              <a:t>Select the New Permission Group icon.</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38</a:t>
            </a:fld>
            <a:endParaRPr lang="en-US" dirty="0"/>
          </a:p>
        </p:txBody>
      </p:sp>
      <p:sp>
        <p:nvSpPr>
          <p:cNvPr id="4" name="Title 3"/>
          <p:cNvSpPr>
            <a:spLocks noGrp="1"/>
          </p:cNvSpPr>
          <p:nvPr>
            <p:ph type="title"/>
          </p:nvPr>
        </p:nvSpPr>
        <p:spPr>
          <a:xfrm>
            <a:off x="317506" y="49354"/>
            <a:ext cx="8826494" cy="474757"/>
          </a:xfrm>
        </p:spPr>
        <p:txBody>
          <a:bodyPr/>
          <a:lstStyle/>
          <a:p>
            <a:r>
              <a:rPr lang="en-US" dirty="0" smtClean="0"/>
              <a:t>Permission Groups Panel: Create Permission Group</a:t>
            </a:r>
            <a:endParaRPr lang="en-US" dirty="0"/>
          </a:p>
        </p:txBody>
      </p:sp>
      <p:pic>
        <p:nvPicPr>
          <p:cNvPr id="5" name="Picture 4"/>
          <p:cNvPicPr>
            <a:picLocks noChangeAspect="1"/>
          </p:cNvPicPr>
          <p:nvPr/>
        </p:nvPicPr>
        <p:blipFill rotWithShape="1">
          <a:blip r:embed="rId2"/>
          <a:srcRect r="59612" b="11935"/>
          <a:stretch/>
        </p:blipFill>
        <p:spPr>
          <a:xfrm>
            <a:off x="566519" y="1106974"/>
            <a:ext cx="3231661" cy="3140912"/>
          </a:xfrm>
          <a:prstGeom prst="rect">
            <a:avLst/>
          </a:prstGeom>
          <a:ln w="12700">
            <a:solidFill>
              <a:schemeClr val="tx2"/>
            </a:solidFill>
          </a:ln>
          <a:effectLst>
            <a:outerShdw blurRad="63500" sx="102000" sy="102000" algn="ctr" rotWithShape="0">
              <a:prstClr val="black">
                <a:alpha val="40000"/>
              </a:prstClr>
            </a:outerShdw>
          </a:effectLst>
        </p:spPr>
      </p:pic>
      <p:pic>
        <p:nvPicPr>
          <p:cNvPr id="9" name="Picture 8"/>
          <p:cNvPicPr>
            <a:picLocks noChangeAspect="1"/>
          </p:cNvPicPr>
          <p:nvPr/>
        </p:nvPicPr>
        <p:blipFill>
          <a:blip r:embed="rId3"/>
          <a:stretch>
            <a:fillRect/>
          </a:stretch>
        </p:blipFill>
        <p:spPr>
          <a:xfrm>
            <a:off x="4055565" y="1099511"/>
            <a:ext cx="4841739" cy="3135052"/>
          </a:xfrm>
          <a:prstGeom prst="rect">
            <a:avLst/>
          </a:prstGeom>
          <a:ln w="12700">
            <a:solidFill>
              <a:schemeClr val="tx2"/>
            </a:solidFill>
          </a:ln>
          <a:effectLst>
            <a:outerShdw blurRad="50800" dist="38100" dir="13500000" algn="br" rotWithShape="0">
              <a:prstClr val="black">
                <a:alpha val="40000"/>
              </a:prstClr>
            </a:outerShdw>
          </a:effectLst>
        </p:spPr>
      </p:pic>
      <p:sp>
        <p:nvSpPr>
          <p:cNvPr id="11" name="Left Arrow 10"/>
          <p:cNvSpPr/>
          <p:nvPr/>
        </p:nvSpPr>
        <p:spPr>
          <a:xfrm rot="3548871">
            <a:off x="595827" y="2448223"/>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Left Arrow 11"/>
          <p:cNvSpPr/>
          <p:nvPr/>
        </p:nvSpPr>
        <p:spPr>
          <a:xfrm rot="10800000">
            <a:off x="3103575" y="2005450"/>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497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4677" y="667165"/>
            <a:ext cx="8229600" cy="1338285"/>
          </a:xfrm>
        </p:spPr>
        <p:txBody>
          <a:bodyPr>
            <a:normAutofit lnSpcReduction="10000"/>
          </a:bodyPr>
          <a:lstStyle/>
          <a:p>
            <a:r>
              <a:rPr lang="en-US" dirty="0" smtClean="0"/>
              <a:t>To create a new Permission Group, enter the Group Name and Description</a:t>
            </a:r>
          </a:p>
          <a:p>
            <a:r>
              <a:rPr lang="en-US" dirty="0" smtClean="0"/>
              <a:t>Next, search and select permissions to be added to the panel on the right</a:t>
            </a:r>
          </a:p>
          <a:p>
            <a:r>
              <a:rPr lang="en-US" dirty="0" smtClean="0"/>
              <a:t>When done, click the Save button</a:t>
            </a:r>
          </a:p>
          <a:p>
            <a:r>
              <a:rPr lang="en-US" dirty="0" smtClean="0"/>
              <a:t>This new group will be automatically added to the list of Permission Group</a:t>
            </a:r>
          </a:p>
        </p:txBody>
      </p:sp>
      <p:sp>
        <p:nvSpPr>
          <p:cNvPr id="3" name="Slide Number Placeholder 2"/>
          <p:cNvSpPr>
            <a:spLocks noGrp="1"/>
          </p:cNvSpPr>
          <p:nvPr>
            <p:ph type="sldNum" sz="quarter" idx="10"/>
          </p:nvPr>
        </p:nvSpPr>
        <p:spPr/>
        <p:txBody>
          <a:bodyPr/>
          <a:lstStyle/>
          <a:p>
            <a:fld id="{D07D4089-40B5-457D-927F-16367A53BB79}" type="slidenum">
              <a:rPr lang="en-US" smtClean="0"/>
              <a:pPr/>
              <a:t>39</a:t>
            </a:fld>
            <a:endParaRPr lang="en-US" dirty="0"/>
          </a:p>
        </p:txBody>
      </p:sp>
      <p:sp>
        <p:nvSpPr>
          <p:cNvPr id="4" name="Title 3"/>
          <p:cNvSpPr>
            <a:spLocks noGrp="1"/>
          </p:cNvSpPr>
          <p:nvPr>
            <p:ph type="title"/>
          </p:nvPr>
        </p:nvSpPr>
        <p:spPr>
          <a:xfrm>
            <a:off x="317506" y="49354"/>
            <a:ext cx="8826494" cy="474757"/>
          </a:xfrm>
        </p:spPr>
        <p:txBody>
          <a:bodyPr/>
          <a:lstStyle/>
          <a:p>
            <a:r>
              <a:rPr lang="en-US" dirty="0" smtClean="0"/>
              <a:t>Permission Groups Panel: Create Permission Group</a:t>
            </a:r>
            <a:endParaRPr lang="en-US" dirty="0"/>
          </a:p>
        </p:txBody>
      </p:sp>
      <p:pic>
        <p:nvPicPr>
          <p:cNvPr id="9" name="Picture 8"/>
          <p:cNvPicPr>
            <a:picLocks noChangeAspect="1"/>
          </p:cNvPicPr>
          <p:nvPr/>
        </p:nvPicPr>
        <p:blipFill>
          <a:blip r:embed="rId2"/>
          <a:stretch>
            <a:fillRect/>
          </a:stretch>
        </p:blipFill>
        <p:spPr>
          <a:xfrm>
            <a:off x="457200" y="1986953"/>
            <a:ext cx="4322446" cy="2798807"/>
          </a:xfrm>
          <a:prstGeom prst="rect">
            <a:avLst/>
          </a:prstGeom>
          <a:ln w="12700">
            <a:solidFill>
              <a:schemeClr val="tx2"/>
            </a:solidFill>
          </a:ln>
          <a:effectLst>
            <a:outerShdw blurRad="50800" dist="38100" dir="13500000" algn="br" rotWithShape="0">
              <a:prstClr val="black">
                <a:alpha val="40000"/>
              </a:prstClr>
            </a:outerShdw>
          </a:effectLst>
        </p:spPr>
      </p:pic>
      <p:sp>
        <p:nvSpPr>
          <p:cNvPr id="12" name="Left Arrow 11"/>
          <p:cNvSpPr/>
          <p:nvPr/>
        </p:nvSpPr>
        <p:spPr>
          <a:xfrm rot="10800000">
            <a:off x="4834351" y="344289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5755575" y="1831203"/>
            <a:ext cx="3450635" cy="3359187"/>
          </a:xfrm>
          <a:prstGeom prst="rect">
            <a:avLst/>
          </a:prstGeom>
        </p:spPr>
      </p:pic>
    </p:spTree>
    <p:extLst>
      <p:ext uri="{BB962C8B-B14F-4D97-AF65-F5344CB8AC3E}">
        <p14:creationId xmlns:p14="http://schemas.microsoft.com/office/powerpoint/2010/main" val="185005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About </a:t>
            </a:r>
            <a:r>
              <a:rPr lang="en-US" sz="3000" dirty="0" smtClean="0"/>
              <a:t>the Omnibus Care Plan</a:t>
            </a:r>
            <a:endParaRPr lang="en-US" sz="3000" dirty="0"/>
          </a:p>
        </p:txBody>
      </p:sp>
      <p:sp>
        <p:nvSpPr>
          <p:cNvPr id="3" name="Content Placeholder 2"/>
          <p:cNvSpPr>
            <a:spLocks noGrp="1"/>
          </p:cNvSpPr>
          <p:nvPr>
            <p:ph idx="1"/>
          </p:nvPr>
        </p:nvSpPr>
        <p:spPr/>
        <p:txBody>
          <a:bodyPr>
            <a:normAutofit/>
          </a:bodyPr>
          <a:lstStyle/>
          <a:p>
            <a:r>
              <a:rPr lang="en-US" dirty="0"/>
              <a:t>A </a:t>
            </a:r>
            <a:r>
              <a:rPr lang="en-US" dirty="0" smtClean="0"/>
              <a:t>patient-centric, standards-based, goal-driven treatment plan</a:t>
            </a:r>
          </a:p>
          <a:p>
            <a:r>
              <a:rPr lang="en-US" dirty="0" smtClean="0"/>
              <a:t>Application through which the patient and his or her care team can communicate</a:t>
            </a:r>
          </a:p>
          <a:p>
            <a:r>
              <a:rPr lang="en-US" dirty="0" smtClean="0"/>
              <a:t>Authoritative source for care planning</a:t>
            </a:r>
          </a:p>
          <a:p>
            <a:r>
              <a:rPr lang="en-US" dirty="0" smtClean="0"/>
              <a:t>Synthesize, reconcile, and de-conflict patients’ data</a:t>
            </a:r>
          </a:p>
          <a:p>
            <a:r>
              <a:rPr lang="en-US" dirty="0" smtClean="0"/>
              <a:t>Monitor patients’ data and monitor processes across health care institution boundaries</a:t>
            </a:r>
          </a:p>
          <a:p>
            <a:r>
              <a:rPr lang="en-US" dirty="0" smtClean="0"/>
              <a:t>Real-time integrated view of an individual care plan</a:t>
            </a:r>
          </a:p>
          <a:p>
            <a:r>
              <a:rPr lang="en-US" dirty="0" smtClean="0"/>
              <a:t>Includes structured and narrative information</a:t>
            </a:r>
          </a:p>
          <a:p>
            <a:pPr marL="0" indent="0">
              <a:buNone/>
            </a:pPr>
            <a:endParaRPr lang="en-US" dirty="0"/>
          </a:p>
        </p:txBody>
      </p:sp>
      <p:sp>
        <p:nvSpPr>
          <p:cNvPr id="5" name="Slide Number Placeholder 4"/>
          <p:cNvSpPr>
            <a:spLocks noGrp="1"/>
          </p:cNvSpPr>
          <p:nvPr>
            <p:ph type="sldNum" sz="quarter" idx="4294967295"/>
          </p:nvPr>
        </p:nvSpPr>
        <p:spPr>
          <a:xfrm>
            <a:off x="7450931" y="4891088"/>
            <a:ext cx="1600200" cy="273844"/>
          </a:xfrm>
          <a:prstGeom prst="rect">
            <a:avLst/>
          </a:prstGeom>
        </p:spPr>
        <p:txBody>
          <a:bodyPr/>
          <a:lstStyle/>
          <a:p>
            <a:fld id="{9CC20EB2-02D3-412C-AA72-A8C217C03D51}" type="slidenum">
              <a:rPr lang="en-US" smtClean="0"/>
              <a:t>4</a:t>
            </a:fld>
            <a:endParaRPr lang="en-US"/>
          </a:p>
        </p:txBody>
      </p:sp>
    </p:spTree>
    <p:extLst>
      <p:ext uri="{BB962C8B-B14F-4D97-AF65-F5344CB8AC3E}">
        <p14:creationId xmlns:p14="http://schemas.microsoft.com/office/powerpoint/2010/main" val="3044148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40</a:t>
            </a:fld>
            <a:endParaRPr lang="en-US" dirty="0"/>
          </a:p>
        </p:txBody>
      </p:sp>
      <p:sp>
        <p:nvSpPr>
          <p:cNvPr id="4" name="Title 3"/>
          <p:cNvSpPr>
            <a:spLocks noGrp="1"/>
          </p:cNvSpPr>
          <p:nvPr>
            <p:ph type="title"/>
          </p:nvPr>
        </p:nvSpPr>
        <p:spPr/>
        <p:txBody>
          <a:bodyPr/>
          <a:lstStyle/>
          <a:p>
            <a:r>
              <a:rPr lang="en-US" dirty="0" smtClean="0"/>
              <a:t>Update Permission Group Options</a:t>
            </a:r>
            <a:endParaRPr lang="en-US" dirty="0"/>
          </a:p>
        </p:txBody>
      </p:sp>
      <p:pic>
        <p:nvPicPr>
          <p:cNvPr id="9" name="Picture 8"/>
          <p:cNvPicPr>
            <a:picLocks noChangeAspect="1"/>
          </p:cNvPicPr>
          <p:nvPr/>
        </p:nvPicPr>
        <p:blipFill rotWithShape="1">
          <a:blip r:embed="rId2"/>
          <a:srcRect l="1267" t="2186" r="3068" b="3106"/>
          <a:stretch/>
        </p:blipFill>
        <p:spPr>
          <a:xfrm>
            <a:off x="3516923" y="1283768"/>
            <a:ext cx="5411982" cy="2975616"/>
          </a:xfrm>
          <a:prstGeom prst="rect">
            <a:avLst/>
          </a:prstGeom>
          <a:ln w="12700">
            <a:solidFill>
              <a:schemeClr val="accent3">
                <a:lumMod val="75000"/>
              </a:schemeClr>
            </a:solidFill>
          </a:ln>
          <a:effectLst>
            <a:outerShdw blurRad="50800" dist="38100" dir="13500000" algn="br" rotWithShape="0">
              <a:prstClr val="black">
                <a:alpha val="40000"/>
              </a:prstClr>
            </a:outerShdw>
          </a:effectLst>
        </p:spPr>
      </p:pic>
      <p:sp>
        <p:nvSpPr>
          <p:cNvPr id="15" name="Content Placeholder 1"/>
          <p:cNvSpPr txBox="1">
            <a:spLocks/>
          </p:cNvSpPr>
          <p:nvPr/>
        </p:nvSpPr>
        <p:spPr>
          <a:xfrm>
            <a:off x="387352" y="687754"/>
            <a:ext cx="3129571" cy="3954584"/>
          </a:xfrm>
          <a:prstGeom prst="rect">
            <a:avLst/>
          </a:prstGeom>
        </p:spPr>
        <p:txBody>
          <a:bodyPr vert="horz" lIns="91440" tIns="0" rIns="91440" bIns="0" rtlCol="0">
            <a:normAutofit lnSpcReduction="10000"/>
          </a:bodyPr>
          <a:lstStyle>
            <a:lvl1pPr marL="182880" indent="-182880" algn="l" defTabSz="457200" rtl="0" eaLnBrk="1" latinLnBrk="0" hangingPunct="1">
              <a:lnSpc>
                <a:spcPct val="110000"/>
              </a:lnSpc>
              <a:spcBef>
                <a:spcPts val="0"/>
              </a:spcBef>
              <a:spcAft>
                <a:spcPts val="0"/>
              </a:spcAft>
              <a:buClr>
                <a:schemeClr val="accent1"/>
              </a:buClr>
              <a:buFont typeface="Wingdings" panose="05000000000000000000" pitchFamily="2" charset="2"/>
              <a:buChar char="§"/>
              <a:defRPr sz="2000" kern="1200">
                <a:solidFill>
                  <a:schemeClr val="tx1"/>
                </a:solidFill>
                <a:latin typeface="+mn-lt"/>
                <a:ea typeface="+mn-ea"/>
                <a:cs typeface="+mn-cs"/>
              </a:defRPr>
            </a:lvl1pPr>
            <a:lvl2pPr marL="457200" indent="-182880" algn="l" defTabSz="457200" rtl="0" eaLnBrk="1" latinLnBrk="0" hangingPunct="1">
              <a:lnSpc>
                <a:spcPct val="110000"/>
              </a:lnSpc>
              <a:spcBef>
                <a:spcPts val="0"/>
              </a:spcBef>
              <a:spcAft>
                <a:spcPts val="0"/>
              </a:spcAft>
              <a:buClr>
                <a:schemeClr val="accent1"/>
              </a:buClr>
              <a:buSzPct val="90000"/>
              <a:buFont typeface="Arial" panose="020B0604020202020204" pitchFamily="34" charset="0"/>
              <a:buChar char="•"/>
              <a:defRPr sz="2000" b="0" i="0" u="none" kern="1200">
                <a:solidFill>
                  <a:schemeClr val="tx1"/>
                </a:solidFill>
                <a:latin typeface="+mn-lt"/>
                <a:ea typeface="+mn-ea"/>
                <a:cs typeface="+mn-cs"/>
              </a:defRPr>
            </a:lvl2pPr>
            <a:lvl3pPr marL="640080" indent="-182880" algn="l" defTabSz="457200" rtl="0" eaLnBrk="1" latinLnBrk="0" hangingPunct="1">
              <a:lnSpc>
                <a:spcPct val="110000"/>
              </a:lnSpc>
              <a:spcBef>
                <a:spcPts val="0"/>
              </a:spcBef>
              <a:spcAft>
                <a:spcPts val="0"/>
              </a:spcAft>
              <a:buClr>
                <a:schemeClr val="tx2">
                  <a:lumMod val="40000"/>
                  <a:lumOff val="60000"/>
                </a:schemeClr>
              </a:buClr>
              <a:buFont typeface="Wingdings" panose="05000000000000000000" pitchFamily="2" charset="2"/>
              <a:buChar char="ü"/>
              <a:defRPr sz="2000" kern="1200">
                <a:solidFill>
                  <a:schemeClr val="tx1"/>
                </a:solidFill>
                <a:latin typeface="+mn-lt"/>
                <a:ea typeface="+mn-ea"/>
                <a:cs typeface="+mn-cs"/>
              </a:defRPr>
            </a:lvl3pPr>
            <a:lvl4pPr marL="914400" indent="-182880" algn="l" defTabSz="457200" rtl="0" eaLnBrk="1" latinLnBrk="0" hangingPunct="1">
              <a:lnSpc>
                <a:spcPct val="110000"/>
              </a:lnSpc>
              <a:spcBef>
                <a:spcPts val="0"/>
              </a:spcBef>
              <a:spcAft>
                <a:spcPts val="0"/>
              </a:spcAft>
              <a:buFont typeface="Arial"/>
              <a:buChar char="–"/>
              <a:defRPr sz="2000" kern="1200">
                <a:solidFill>
                  <a:schemeClr val="tx1"/>
                </a:solidFill>
                <a:latin typeface="+mn-lt"/>
                <a:ea typeface="+mn-ea"/>
                <a:cs typeface="+mn-cs"/>
              </a:defRPr>
            </a:lvl4pPr>
            <a:lvl5pPr marL="1188720" indent="-182880" algn="l" defTabSz="457200" rtl="0" eaLnBrk="1" latinLnBrk="0" hangingPunct="1">
              <a:lnSpc>
                <a:spcPct val="110000"/>
              </a:lnSpc>
              <a:spcBef>
                <a:spcPts val="0"/>
              </a:spcBef>
              <a:spcAft>
                <a:spcPts val="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The Permissions Group page also allows the </a:t>
            </a:r>
            <a:r>
              <a:rPr lang="en-US" dirty="0" err="1"/>
              <a:t>OCP</a:t>
            </a:r>
            <a:r>
              <a:rPr lang="en-US" dirty="0"/>
              <a:t> Admin User to modify Permission </a:t>
            </a:r>
            <a:r>
              <a:rPr lang="en-US" dirty="0" smtClean="0"/>
              <a:t>Groups</a:t>
            </a:r>
            <a:endParaRPr lang="en-US" dirty="0"/>
          </a:p>
          <a:p>
            <a:r>
              <a:rPr lang="en-US" dirty="0"/>
              <a:t>After selecting Manage Group, the Update Permission Group page opens</a:t>
            </a:r>
            <a:endParaRPr lang="en-US" dirty="0" smtClean="0"/>
          </a:p>
          <a:p>
            <a:r>
              <a:rPr lang="en-US" dirty="0" smtClean="0"/>
              <a:t>Select the permission appropriate to the role</a:t>
            </a:r>
          </a:p>
          <a:p>
            <a:r>
              <a:rPr lang="en-US" dirty="0" smtClean="0"/>
              <a:t>Add to pane on right</a:t>
            </a:r>
          </a:p>
          <a:p>
            <a:r>
              <a:rPr lang="en-US" dirty="0" smtClean="0"/>
              <a:t>Click Save</a:t>
            </a:r>
            <a:endParaRPr lang="en-US" dirty="0"/>
          </a:p>
        </p:txBody>
      </p:sp>
    </p:spTree>
    <p:extLst>
      <p:ext uri="{BB962C8B-B14F-4D97-AF65-F5344CB8AC3E}">
        <p14:creationId xmlns:p14="http://schemas.microsoft.com/office/powerpoint/2010/main" val="4034868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4677" y="667165"/>
            <a:ext cx="8229600" cy="303447"/>
          </a:xfrm>
        </p:spPr>
        <p:txBody>
          <a:bodyPr>
            <a:normAutofit fontScale="92500" lnSpcReduction="10000"/>
          </a:bodyPr>
          <a:lstStyle/>
          <a:p>
            <a:r>
              <a:rPr lang="en-US" dirty="0" smtClean="0"/>
              <a:t>Select Action ellipses. Manage group option opens. </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41</a:t>
            </a:fld>
            <a:endParaRPr lang="en-US" dirty="0"/>
          </a:p>
        </p:txBody>
      </p:sp>
      <p:sp>
        <p:nvSpPr>
          <p:cNvPr id="4" name="Title 3"/>
          <p:cNvSpPr>
            <a:spLocks noGrp="1"/>
          </p:cNvSpPr>
          <p:nvPr>
            <p:ph type="title"/>
          </p:nvPr>
        </p:nvSpPr>
        <p:spPr/>
        <p:txBody>
          <a:bodyPr/>
          <a:lstStyle/>
          <a:p>
            <a:r>
              <a:rPr lang="en-US" dirty="0" smtClean="0"/>
              <a:t>Permission Groups Panel: Update Group</a:t>
            </a:r>
            <a:endParaRPr lang="en-US" dirty="0"/>
          </a:p>
        </p:txBody>
      </p:sp>
      <p:pic>
        <p:nvPicPr>
          <p:cNvPr id="5" name="Picture 4"/>
          <p:cNvPicPr>
            <a:picLocks noChangeAspect="1"/>
          </p:cNvPicPr>
          <p:nvPr/>
        </p:nvPicPr>
        <p:blipFill rotWithShape="1">
          <a:blip r:embed="rId2"/>
          <a:srcRect b="11935"/>
          <a:stretch/>
        </p:blipFill>
        <p:spPr>
          <a:xfrm>
            <a:off x="394677" y="976923"/>
            <a:ext cx="8001566" cy="3140912"/>
          </a:xfrm>
          <a:prstGeom prst="rect">
            <a:avLst/>
          </a:prstGeom>
          <a:ln w="12700">
            <a:solidFill>
              <a:schemeClr val="tx2"/>
            </a:solidFill>
          </a:ln>
          <a:effectLst>
            <a:outerShdw blurRad="63500" sx="102000" sy="102000" algn="ctr" rotWithShape="0">
              <a:prstClr val="black">
                <a:alpha val="40000"/>
              </a:prstClr>
            </a:outerShdw>
          </a:effectLst>
        </p:spPr>
      </p:pic>
      <p:pic>
        <p:nvPicPr>
          <p:cNvPr id="7" name="Picture 6"/>
          <p:cNvPicPr>
            <a:picLocks noChangeAspect="1"/>
          </p:cNvPicPr>
          <p:nvPr/>
        </p:nvPicPr>
        <p:blipFill>
          <a:blip r:embed="rId3"/>
          <a:stretch>
            <a:fillRect/>
          </a:stretch>
        </p:blipFill>
        <p:spPr>
          <a:xfrm>
            <a:off x="5316923" y="3341798"/>
            <a:ext cx="2019475" cy="1211685"/>
          </a:xfrm>
          <a:prstGeom prst="rect">
            <a:avLst/>
          </a:prstGeom>
          <a:ln w="12700">
            <a:solidFill>
              <a:schemeClr val="tx2"/>
            </a:solidFill>
          </a:ln>
          <a:effectLst>
            <a:outerShdw blurRad="50800" dist="38100" dir="10800000" algn="r" rotWithShape="0">
              <a:prstClr val="black">
                <a:alpha val="40000"/>
              </a:prstClr>
            </a:outerShdw>
          </a:effectLst>
        </p:spPr>
      </p:pic>
      <p:sp>
        <p:nvSpPr>
          <p:cNvPr id="9" name="Left Arrow 8"/>
          <p:cNvSpPr/>
          <p:nvPr/>
        </p:nvSpPr>
        <p:spPr>
          <a:xfrm rot="8289418">
            <a:off x="2276135" y="2818104"/>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Left Arrow 9"/>
          <p:cNvSpPr/>
          <p:nvPr/>
        </p:nvSpPr>
        <p:spPr>
          <a:xfrm rot="12022612">
            <a:off x="4107634" y="3374902"/>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933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28460" y="1635266"/>
            <a:ext cx="8358340" cy="2975106"/>
          </a:xfrm>
          <a:prstGeom prst="rect">
            <a:avLst/>
          </a:prstGeom>
        </p:spPr>
      </p:pic>
      <p:sp>
        <p:nvSpPr>
          <p:cNvPr id="2" name="Content Placeholder 1"/>
          <p:cNvSpPr>
            <a:spLocks noGrp="1"/>
          </p:cNvSpPr>
          <p:nvPr>
            <p:ph idx="1"/>
          </p:nvPr>
        </p:nvSpPr>
        <p:spPr>
          <a:xfrm>
            <a:off x="344320" y="673477"/>
            <a:ext cx="8229600" cy="812423"/>
          </a:xfrm>
        </p:spPr>
        <p:txBody>
          <a:bodyPr>
            <a:normAutofit fontScale="92500" lnSpcReduction="20000"/>
          </a:bodyPr>
          <a:lstStyle/>
          <a:p>
            <a:r>
              <a:rPr lang="en-US" dirty="0" smtClean="0"/>
              <a:t>The Administrative Settings also allow the </a:t>
            </a:r>
            <a:r>
              <a:rPr lang="en-US" dirty="0" err="1" smtClean="0"/>
              <a:t>OCP</a:t>
            </a:r>
            <a:r>
              <a:rPr lang="en-US" dirty="0" smtClean="0"/>
              <a:t> Admin User to manage users permission by associating them to a Permission Group.</a:t>
            </a:r>
          </a:p>
          <a:p>
            <a:r>
              <a:rPr lang="en-US" dirty="0" smtClean="0"/>
              <a:t>To begin, search for a practitioner or patient</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42</a:t>
            </a:fld>
            <a:endParaRPr lang="en-US" dirty="0"/>
          </a:p>
        </p:txBody>
      </p:sp>
      <p:sp>
        <p:nvSpPr>
          <p:cNvPr id="4" name="Title 3"/>
          <p:cNvSpPr>
            <a:spLocks noGrp="1"/>
          </p:cNvSpPr>
          <p:nvPr>
            <p:ph type="title"/>
          </p:nvPr>
        </p:nvSpPr>
        <p:spPr/>
        <p:txBody>
          <a:bodyPr/>
          <a:lstStyle/>
          <a:p>
            <a:r>
              <a:rPr lang="en-US" dirty="0" smtClean="0"/>
              <a:t>Manage </a:t>
            </a:r>
            <a:r>
              <a:rPr lang="en-US" dirty="0" err="1" smtClean="0"/>
              <a:t>OCP</a:t>
            </a:r>
            <a:r>
              <a:rPr lang="en-US" dirty="0" smtClean="0"/>
              <a:t> Users Panel</a:t>
            </a:r>
            <a:endParaRPr lang="en-US" dirty="0"/>
          </a:p>
        </p:txBody>
      </p:sp>
      <p:sp>
        <p:nvSpPr>
          <p:cNvPr id="7" name="Left Arrow 6"/>
          <p:cNvSpPr/>
          <p:nvPr/>
        </p:nvSpPr>
        <p:spPr>
          <a:xfrm rot="3651774">
            <a:off x="6007384" y="2596002"/>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9055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3502" y="1504857"/>
            <a:ext cx="5773412" cy="2133785"/>
          </a:xfrm>
          <a:prstGeom prst="rect">
            <a:avLst/>
          </a:prstGeom>
        </p:spPr>
      </p:pic>
      <p:sp>
        <p:nvSpPr>
          <p:cNvPr id="2" name="Content Placeholder 1"/>
          <p:cNvSpPr>
            <a:spLocks noGrp="1"/>
          </p:cNvSpPr>
          <p:nvPr>
            <p:ph idx="1"/>
          </p:nvPr>
        </p:nvSpPr>
        <p:spPr>
          <a:xfrm>
            <a:off x="344320" y="673477"/>
            <a:ext cx="8229600" cy="373785"/>
          </a:xfrm>
        </p:spPr>
        <p:txBody>
          <a:bodyPr/>
          <a:lstStyle/>
          <a:p>
            <a:r>
              <a:rPr lang="en-US" dirty="0" smtClean="0"/>
              <a:t>Select Practitioner or Patient</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43</a:t>
            </a:fld>
            <a:endParaRPr lang="en-US" dirty="0"/>
          </a:p>
        </p:txBody>
      </p:sp>
      <p:sp>
        <p:nvSpPr>
          <p:cNvPr id="4" name="Title 3"/>
          <p:cNvSpPr>
            <a:spLocks noGrp="1"/>
          </p:cNvSpPr>
          <p:nvPr>
            <p:ph type="title"/>
          </p:nvPr>
        </p:nvSpPr>
        <p:spPr/>
        <p:txBody>
          <a:bodyPr/>
          <a:lstStyle/>
          <a:p>
            <a:r>
              <a:rPr lang="en-US" dirty="0" smtClean="0"/>
              <a:t>Manage Users Panel</a:t>
            </a:r>
            <a:endParaRPr lang="en-US" dirty="0"/>
          </a:p>
        </p:txBody>
      </p:sp>
      <p:sp>
        <p:nvSpPr>
          <p:cNvPr id="8" name="Left Arrow 7"/>
          <p:cNvSpPr/>
          <p:nvPr/>
        </p:nvSpPr>
        <p:spPr>
          <a:xfrm rot="1751617">
            <a:off x="2307591" y="2680455"/>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62441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4320" y="673477"/>
            <a:ext cx="8229600" cy="373785"/>
          </a:xfrm>
        </p:spPr>
        <p:txBody>
          <a:bodyPr/>
          <a:lstStyle/>
          <a:p>
            <a:r>
              <a:rPr lang="en-US" dirty="0" smtClean="0"/>
              <a:t>Searched for Patient Sally. Finds Sally Share.</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44</a:t>
            </a:fld>
            <a:endParaRPr lang="en-US" dirty="0"/>
          </a:p>
        </p:txBody>
      </p:sp>
      <p:sp>
        <p:nvSpPr>
          <p:cNvPr id="4" name="Title 3"/>
          <p:cNvSpPr>
            <a:spLocks noGrp="1"/>
          </p:cNvSpPr>
          <p:nvPr>
            <p:ph type="title"/>
          </p:nvPr>
        </p:nvSpPr>
        <p:spPr/>
        <p:txBody>
          <a:bodyPr/>
          <a:lstStyle/>
          <a:p>
            <a:r>
              <a:rPr lang="en-US" dirty="0" smtClean="0"/>
              <a:t>Manage Users: Search for Patient</a:t>
            </a:r>
            <a:endParaRPr lang="en-US" dirty="0"/>
          </a:p>
        </p:txBody>
      </p:sp>
      <p:sp>
        <p:nvSpPr>
          <p:cNvPr id="9" name="Curved Right Arrow 8"/>
          <p:cNvSpPr/>
          <p:nvPr/>
        </p:nvSpPr>
        <p:spPr>
          <a:xfrm rot="19558067">
            <a:off x="497974" y="2968417"/>
            <a:ext cx="1266093" cy="1729599"/>
          </a:xfrm>
          <a:prstGeom prst="curv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pic>
        <p:nvPicPr>
          <p:cNvPr id="6" name="Picture 5"/>
          <p:cNvPicPr>
            <a:picLocks noChangeAspect="1"/>
          </p:cNvPicPr>
          <p:nvPr/>
        </p:nvPicPr>
        <p:blipFill>
          <a:blip r:embed="rId2"/>
          <a:stretch>
            <a:fillRect/>
          </a:stretch>
        </p:blipFill>
        <p:spPr>
          <a:xfrm>
            <a:off x="435411" y="973081"/>
            <a:ext cx="4023709" cy="1658256"/>
          </a:xfrm>
          <a:prstGeom prst="rect">
            <a:avLst/>
          </a:prstGeom>
        </p:spPr>
      </p:pic>
      <p:pic>
        <p:nvPicPr>
          <p:cNvPr id="7" name="Picture 6"/>
          <p:cNvPicPr>
            <a:picLocks noChangeAspect="1"/>
          </p:cNvPicPr>
          <p:nvPr/>
        </p:nvPicPr>
        <p:blipFill>
          <a:blip r:embed="rId3"/>
          <a:stretch>
            <a:fillRect/>
          </a:stretch>
        </p:blipFill>
        <p:spPr>
          <a:xfrm>
            <a:off x="2230725" y="2557437"/>
            <a:ext cx="6834208" cy="2078916"/>
          </a:xfrm>
          <a:prstGeom prst="rect">
            <a:avLst/>
          </a:prstGeom>
        </p:spPr>
      </p:pic>
    </p:spTree>
    <p:extLst>
      <p:ext uri="{BB962C8B-B14F-4D97-AF65-F5344CB8AC3E}">
        <p14:creationId xmlns:p14="http://schemas.microsoft.com/office/powerpoint/2010/main" val="1865781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60678" y="1444208"/>
            <a:ext cx="2822693" cy="1963082"/>
          </a:xfrm>
          <a:prstGeom prst="rect">
            <a:avLst/>
          </a:prstGeom>
        </p:spPr>
      </p:pic>
      <p:sp>
        <p:nvSpPr>
          <p:cNvPr id="2" name="Content Placeholder 1"/>
          <p:cNvSpPr>
            <a:spLocks noGrp="1"/>
          </p:cNvSpPr>
          <p:nvPr>
            <p:ph idx="1"/>
          </p:nvPr>
        </p:nvSpPr>
        <p:spPr>
          <a:xfrm>
            <a:off x="344320" y="673477"/>
            <a:ext cx="3180418" cy="827077"/>
          </a:xfrm>
        </p:spPr>
        <p:txBody>
          <a:bodyPr>
            <a:normAutofit fontScale="92500" lnSpcReduction="20000"/>
          </a:bodyPr>
          <a:lstStyle/>
          <a:p>
            <a:r>
              <a:rPr lang="en-US" dirty="0" smtClean="0"/>
              <a:t>Click anywhere on the row</a:t>
            </a:r>
          </a:p>
          <a:p>
            <a:r>
              <a:rPr lang="en-US" dirty="0" smtClean="0"/>
              <a:t>Patient user settings page opens</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45</a:t>
            </a:fld>
            <a:endParaRPr lang="en-US" dirty="0"/>
          </a:p>
        </p:txBody>
      </p:sp>
      <p:sp>
        <p:nvSpPr>
          <p:cNvPr id="4" name="Title 3"/>
          <p:cNvSpPr>
            <a:spLocks noGrp="1"/>
          </p:cNvSpPr>
          <p:nvPr>
            <p:ph type="title"/>
          </p:nvPr>
        </p:nvSpPr>
        <p:spPr/>
        <p:txBody>
          <a:bodyPr/>
          <a:lstStyle/>
          <a:p>
            <a:r>
              <a:rPr lang="en-US" dirty="0" smtClean="0"/>
              <a:t>Manage Users: Patient User access page</a:t>
            </a:r>
            <a:endParaRPr lang="en-US" dirty="0"/>
          </a:p>
        </p:txBody>
      </p:sp>
      <p:sp>
        <p:nvSpPr>
          <p:cNvPr id="9" name="Curved Right Arrow 8"/>
          <p:cNvSpPr/>
          <p:nvPr/>
        </p:nvSpPr>
        <p:spPr>
          <a:xfrm rot="19558067">
            <a:off x="2093730" y="3580544"/>
            <a:ext cx="1023730" cy="1322013"/>
          </a:xfrm>
          <a:prstGeom prst="curv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10" name="Left Arrow 9"/>
          <p:cNvSpPr/>
          <p:nvPr/>
        </p:nvSpPr>
        <p:spPr>
          <a:xfrm rot="3699072">
            <a:off x="1350849" y="299060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3687647" y="1500554"/>
            <a:ext cx="4999153" cy="3029975"/>
          </a:xfrm>
          <a:prstGeom prst="rect">
            <a:avLst/>
          </a:prstGeom>
        </p:spPr>
      </p:pic>
    </p:spTree>
    <p:extLst>
      <p:ext uri="{BB962C8B-B14F-4D97-AF65-F5344CB8AC3E}">
        <p14:creationId xmlns:p14="http://schemas.microsoft.com/office/powerpoint/2010/main" val="2221319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3408873" y="3200400"/>
            <a:ext cx="1306894" cy="607858"/>
          </a:xfrm>
          <a:prstGeom prst="rect">
            <a:avLst/>
          </a:prstGeom>
          <a:ln w="12700">
            <a:solidFill>
              <a:schemeClr val="tx2"/>
            </a:solidFill>
          </a:ln>
          <a:effectLst>
            <a:outerShdw blurRad="50800" dist="38100" dir="13500000" algn="br" rotWithShape="0">
              <a:prstClr val="black">
                <a:alpha val="40000"/>
              </a:prstClr>
            </a:outerShdw>
          </a:effectLst>
        </p:spPr>
      </p:pic>
      <p:sp>
        <p:nvSpPr>
          <p:cNvPr id="3" name="Slide Number Placeholder 2"/>
          <p:cNvSpPr>
            <a:spLocks noGrp="1"/>
          </p:cNvSpPr>
          <p:nvPr>
            <p:ph type="sldNum" sz="quarter" idx="10"/>
          </p:nvPr>
        </p:nvSpPr>
        <p:spPr/>
        <p:txBody>
          <a:bodyPr/>
          <a:lstStyle/>
          <a:p>
            <a:fld id="{D07D4089-40B5-457D-927F-16367A53BB79}" type="slidenum">
              <a:rPr lang="en-US" smtClean="0"/>
              <a:pPr/>
              <a:t>46</a:t>
            </a:fld>
            <a:endParaRPr lang="en-US" dirty="0"/>
          </a:p>
        </p:txBody>
      </p:sp>
      <p:sp>
        <p:nvSpPr>
          <p:cNvPr id="4" name="Title 3"/>
          <p:cNvSpPr>
            <a:spLocks noGrp="1"/>
          </p:cNvSpPr>
          <p:nvPr>
            <p:ph type="title"/>
          </p:nvPr>
        </p:nvSpPr>
        <p:spPr/>
        <p:txBody>
          <a:bodyPr/>
          <a:lstStyle/>
          <a:p>
            <a:r>
              <a:rPr lang="en-US" dirty="0" smtClean="0"/>
              <a:t>Patient: Remove User Access/Reset Password</a:t>
            </a:r>
            <a:endParaRPr lang="en-US" dirty="0">
              <a:solidFill>
                <a:schemeClr val="accent2"/>
              </a:solidFill>
            </a:endParaRPr>
          </a:p>
        </p:txBody>
      </p:sp>
      <p:pic>
        <p:nvPicPr>
          <p:cNvPr id="7" name="Picture 6"/>
          <p:cNvPicPr>
            <a:picLocks noChangeAspect="1"/>
          </p:cNvPicPr>
          <p:nvPr/>
        </p:nvPicPr>
        <p:blipFill>
          <a:blip r:embed="rId4"/>
          <a:stretch>
            <a:fillRect/>
          </a:stretch>
        </p:blipFill>
        <p:spPr>
          <a:xfrm>
            <a:off x="5872073" y="2778336"/>
            <a:ext cx="2836309" cy="1687160"/>
          </a:xfrm>
          <a:prstGeom prst="rect">
            <a:avLst/>
          </a:prstGeom>
          <a:ln w="12700">
            <a:solidFill>
              <a:schemeClr val="tx2"/>
            </a:solidFill>
          </a:ln>
          <a:effectLst>
            <a:outerShdw blurRad="50800" dist="38100" dir="13500000" algn="br" rotWithShape="0">
              <a:prstClr val="black">
                <a:alpha val="40000"/>
              </a:prstClr>
            </a:outerShdw>
          </a:effectLst>
        </p:spPr>
      </p:pic>
      <p:pic>
        <p:nvPicPr>
          <p:cNvPr id="8" name="Picture 7"/>
          <p:cNvPicPr>
            <a:picLocks noChangeAspect="1"/>
          </p:cNvPicPr>
          <p:nvPr/>
        </p:nvPicPr>
        <p:blipFill>
          <a:blip r:embed="rId5"/>
          <a:stretch>
            <a:fillRect/>
          </a:stretch>
        </p:blipFill>
        <p:spPr>
          <a:xfrm>
            <a:off x="3424056" y="1230107"/>
            <a:ext cx="1276529" cy="396759"/>
          </a:xfrm>
          <a:prstGeom prst="rect">
            <a:avLst/>
          </a:prstGeom>
          <a:ln w="12700">
            <a:solidFill>
              <a:schemeClr val="tx2"/>
            </a:solidFill>
          </a:ln>
          <a:effectLst>
            <a:outerShdw blurRad="50800" dist="38100" dir="13500000" algn="br" rotWithShape="0">
              <a:prstClr val="black">
                <a:alpha val="40000"/>
              </a:prstClr>
            </a:outerShdw>
          </a:effectLst>
        </p:spPr>
      </p:pic>
      <p:pic>
        <p:nvPicPr>
          <p:cNvPr id="9" name="Picture 8"/>
          <p:cNvPicPr>
            <a:picLocks noChangeAspect="1"/>
          </p:cNvPicPr>
          <p:nvPr/>
        </p:nvPicPr>
        <p:blipFill>
          <a:blip r:embed="rId6"/>
          <a:stretch>
            <a:fillRect/>
          </a:stretch>
        </p:blipFill>
        <p:spPr>
          <a:xfrm>
            <a:off x="5924020" y="1002323"/>
            <a:ext cx="2762780" cy="745593"/>
          </a:xfrm>
          <a:prstGeom prst="rect">
            <a:avLst/>
          </a:prstGeom>
          <a:ln w="12700">
            <a:solidFill>
              <a:schemeClr val="tx2"/>
            </a:solidFill>
          </a:ln>
          <a:effectLst>
            <a:outerShdw blurRad="50800" dist="38100" dir="13500000" algn="br" rotWithShape="0">
              <a:prstClr val="black">
                <a:alpha val="40000"/>
              </a:prstClr>
            </a:outerShdw>
          </a:effectLst>
        </p:spPr>
      </p:pic>
      <p:sp>
        <p:nvSpPr>
          <p:cNvPr id="2" name="TextBox 1"/>
          <p:cNvSpPr txBox="1"/>
          <p:nvPr/>
        </p:nvSpPr>
        <p:spPr>
          <a:xfrm>
            <a:off x="317506" y="1002323"/>
            <a:ext cx="2794971" cy="3416320"/>
          </a:xfrm>
          <a:prstGeom prst="rect">
            <a:avLst/>
          </a:prstGeom>
          <a:noFill/>
        </p:spPr>
        <p:txBody>
          <a:bodyPr wrap="square" rtlCol="0">
            <a:spAutoFit/>
          </a:bodyPr>
          <a:lstStyle/>
          <a:p>
            <a:pPr marL="285750" indent="-285750">
              <a:buFont typeface="Wingdings" panose="05000000000000000000" pitchFamily="2" charset="2"/>
              <a:buChar char="§"/>
            </a:pPr>
            <a:r>
              <a:rPr lang="en-US" dirty="0"/>
              <a:t>Selecting Remove </a:t>
            </a:r>
            <a:r>
              <a:rPr lang="en-US" dirty="0" smtClean="0"/>
              <a:t>User Access will </a:t>
            </a:r>
            <a:r>
              <a:rPr lang="en-US" dirty="0"/>
              <a:t>revoke the user from </a:t>
            </a:r>
            <a:r>
              <a:rPr lang="en-US" dirty="0" smtClean="0"/>
              <a:t>accessing </a:t>
            </a:r>
            <a:r>
              <a:rPr lang="en-US" dirty="0" err="1" smtClean="0"/>
              <a:t>OCP</a:t>
            </a: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smtClean="0"/>
              <a:t>The Reset </a:t>
            </a:r>
            <a:r>
              <a:rPr lang="en-US" dirty="0"/>
              <a:t>Password </a:t>
            </a:r>
            <a:r>
              <a:rPr lang="en-US" dirty="0" smtClean="0"/>
              <a:t>option allows the </a:t>
            </a:r>
            <a:r>
              <a:rPr lang="en-US" dirty="0" err="1"/>
              <a:t>OCP</a:t>
            </a:r>
            <a:r>
              <a:rPr lang="en-US" dirty="0"/>
              <a:t> Administrator to create a temporary password to the user</a:t>
            </a:r>
          </a:p>
        </p:txBody>
      </p:sp>
      <p:sp>
        <p:nvSpPr>
          <p:cNvPr id="10" name="Left Arrow 9"/>
          <p:cNvSpPr/>
          <p:nvPr/>
        </p:nvSpPr>
        <p:spPr>
          <a:xfrm rot="10800000">
            <a:off x="4833308" y="1285185"/>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 Arrow 10"/>
          <p:cNvSpPr/>
          <p:nvPr/>
        </p:nvSpPr>
        <p:spPr>
          <a:xfrm rot="10800000">
            <a:off x="4833308" y="3302597"/>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78520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4320" y="673477"/>
            <a:ext cx="8229600" cy="373785"/>
          </a:xfrm>
        </p:spPr>
        <p:txBody>
          <a:bodyPr/>
          <a:lstStyle/>
          <a:p>
            <a:r>
              <a:rPr lang="en-US" dirty="0" smtClean="0"/>
              <a:t>Select Practitioner. Enter practitioner name. Click Search button.</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47</a:t>
            </a:fld>
            <a:endParaRPr lang="en-US" dirty="0"/>
          </a:p>
        </p:txBody>
      </p:sp>
      <p:sp>
        <p:nvSpPr>
          <p:cNvPr id="4" name="Title 3"/>
          <p:cNvSpPr>
            <a:spLocks noGrp="1"/>
          </p:cNvSpPr>
          <p:nvPr>
            <p:ph type="title"/>
          </p:nvPr>
        </p:nvSpPr>
        <p:spPr/>
        <p:txBody>
          <a:bodyPr/>
          <a:lstStyle/>
          <a:p>
            <a:r>
              <a:rPr lang="en-US" dirty="0" smtClean="0"/>
              <a:t>Manage Users Panel: Select Practitioner</a:t>
            </a:r>
            <a:endParaRPr lang="en-US" dirty="0"/>
          </a:p>
        </p:txBody>
      </p:sp>
      <p:sp>
        <p:nvSpPr>
          <p:cNvPr id="10" name="Left Arrow 9"/>
          <p:cNvSpPr/>
          <p:nvPr/>
        </p:nvSpPr>
        <p:spPr>
          <a:xfrm rot="894554">
            <a:off x="2267947" y="2240812"/>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317506" y="1261760"/>
            <a:ext cx="5248275" cy="1952625"/>
          </a:xfrm>
          <a:prstGeom prst="rect">
            <a:avLst/>
          </a:prstGeom>
          <a:ln w="12700">
            <a:solidFill>
              <a:schemeClr val="tx2"/>
            </a:solidFill>
          </a:ln>
          <a:effectLst>
            <a:outerShdw blurRad="50800" dist="38100" dir="13500000" algn="br" rotWithShape="0">
              <a:prstClr val="black">
                <a:alpha val="40000"/>
              </a:prstClr>
            </a:outerShdw>
          </a:effectLst>
        </p:spPr>
      </p:pic>
      <p:pic>
        <p:nvPicPr>
          <p:cNvPr id="9" name="Picture 8"/>
          <p:cNvPicPr>
            <a:picLocks noChangeAspect="1"/>
          </p:cNvPicPr>
          <p:nvPr/>
        </p:nvPicPr>
        <p:blipFill>
          <a:blip r:embed="rId3"/>
          <a:stretch>
            <a:fillRect/>
          </a:stretch>
        </p:blipFill>
        <p:spPr>
          <a:xfrm>
            <a:off x="3419475" y="3445135"/>
            <a:ext cx="5267325" cy="1152525"/>
          </a:xfrm>
          <a:prstGeom prst="rect">
            <a:avLst/>
          </a:prstGeom>
          <a:ln w="12700">
            <a:solidFill>
              <a:schemeClr val="tx2"/>
            </a:solidFill>
          </a:ln>
          <a:effectLst>
            <a:outerShdw blurRad="50800" dist="38100" dir="13500000" algn="br" rotWithShape="0">
              <a:prstClr val="black">
                <a:alpha val="40000"/>
              </a:prstClr>
            </a:outerShdw>
          </a:effectLst>
        </p:spPr>
      </p:pic>
      <p:sp>
        <p:nvSpPr>
          <p:cNvPr id="11" name="Left Arrow 10"/>
          <p:cNvSpPr/>
          <p:nvPr/>
        </p:nvSpPr>
        <p:spPr>
          <a:xfrm rot="1730898">
            <a:off x="1581397" y="2281447"/>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59594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4320" y="673477"/>
            <a:ext cx="8229600" cy="373785"/>
          </a:xfrm>
        </p:spPr>
        <p:txBody>
          <a:bodyPr>
            <a:normAutofit/>
          </a:bodyPr>
          <a:lstStyle/>
          <a:p>
            <a:r>
              <a:rPr lang="en-US" dirty="0" smtClean="0"/>
              <a:t>Click the Search button. Results will display.</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48</a:t>
            </a:fld>
            <a:endParaRPr lang="en-US" dirty="0"/>
          </a:p>
        </p:txBody>
      </p:sp>
      <p:sp>
        <p:nvSpPr>
          <p:cNvPr id="4" name="Title 3"/>
          <p:cNvSpPr>
            <a:spLocks noGrp="1"/>
          </p:cNvSpPr>
          <p:nvPr>
            <p:ph type="title"/>
          </p:nvPr>
        </p:nvSpPr>
        <p:spPr/>
        <p:txBody>
          <a:bodyPr/>
          <a:lstStyle/>
          <a:p>
            <a:r>
              <a:rPr lang="en-US" dirty="0" smtClean="0"/>
              <a:t>Manage Users Panel: Search for Practitioner</a:t>
            </a:r>
            <a:endParaRPr lang="en-US" dirty="0"/>
          </a:p>
        </p:txBody>
      </p:sp>
      <p:pic>
        <p:nvPicPr>
          <p:cNvPr id="12" name="Picture 11"/>
          <p:cNvPicPr>
            <a:picLocks noChangeAspect="1"/>
          </p:cNvPicPr>
          <p:nvPr/>
        </p:nvPicPr>
        <p:blipFill>
          <a:blip r:embed="rId2"/>
          <a:stretch>
            <a:fillRect/>
          </a:stretch>
        </p:blipFill>
        <p:spPr>
          <a:xfrm>
            <a:off x="468488" y="1111557"/>
            <a:ext cx="5267325" cy="1152525"/>
          </a:xfrm>
          <a:prstGeom prst="rect">
            <a:avLst/>
          </a:prstGeom>
          <a:ln w="12700">
            <a:solidFill>
              <a:schemeClr val="tx2"/>
            </a:solidFill>
          </a:ln>
          <a:effectLst>
            <a:outerShdw blurRad="50800" dist="38100" dir="13500000" algn="br" rotWithShape="0">
              <a:prstClr val="black">
                <a:alpha val="40000"/>
              </a:prstClr>
            </a:outerShdw>
          </a:effectLst>
        </p:spPr>
      </p:pic>
      <p:pic>
        <p:nvPicPr>
          <p:cNvPr id="5" name="Picture 4"/>
          <p:cNvPicPr>
            <a:picLocks noChangeAspect="1"/>
          </p:cNvPicPr>
          <p:nvPr/>
        </p:nvPicPr>
        <p:blipFill>
          <a:blip r:embed="rId3"/>
          <a:stretch>
            <a:fillRect/>
          </a:stretch>
        </p:blipFill>
        <p:spPr>
          <a:xfrm>
            <a:off x="1600200" y="2914902"/>
            <a:ext cx="7335456" cy="1724146"/>
          </a:xfrm>
          <a:prstGeom prst="rect">
            <a:avLst/>
          </a:prstGeom>
          <a:ln w="12700">
            <a:solidFill>
              <a:schemeClr val="tx2"/>
            </a:solidFill>
          </a:ln>
          <a:effectLst>
            <a:outerShdw blurRad="50800" dist="38100" dir="13500000" algn="br" rotWithShape="0">
              <a:prstClr val="black">
                <a:alpha val="40000"/>
              </a:prstClr>
            </a:outerShdw>
          </a:effectLst>
        </p:spPr>
      </p:pic>
      <p:sp>
        <p:nvSpPr>
          <p:cNvPr id="9" name="Left Arrow 8"/>
          <p:cNvSpPr/>
          <p:nvPr/>
        </p:nvSpPr>
        <p:spPr>
          <a:xfrm rot="10800000">
            <a:off x="468488" y="4100811"/>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54067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4320" y="673477"/>
            <a:ext cx="8229600" cy="373785"/>
          </a:xfrm>
        </p:spPr>
        <p:txBody>
          <a:bodyPr>
            <a:normAutofit/>
          </a:bodyPr>
          <a:lstStyle/>
          <a:p>
            <a:r>
              <a:rPr lang="en-US" dirty="0" smtClean="0"/>
              <a:t>Click chevron. Practitioner profile opens. </a:t>
            </a:r>
          </a:p>
          <a:p>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49</a:t>
            </a:fld>
            <a:endParaRPr lang="en-US" dirty="0"/>
          </a:p>
        </p:txBody>
      </p:sp>
      <p:sp>
        <p:nvSpPr>
          <p:cNvPr id="4" name="Title 3"/>
          <p:cNvSpPr>
            <a:spLocks noGrp="1"/>
          </p:cNvSpPr>
          <p:nvPr>
            <p:ph type="title"/>
          </p:nvPr>
        </p:nvSpPr>
        <p:spPr/>
        <p:txBody>
          <a:bodyPr/>
          <a:lstStyle/>
          <a:p>
            <a:r>
              <a:rPr lang="en-US" dirty="0" smtClean="0"/>
              <a:t>Manage Users Panel: View Practitioner Profile</a:t>
            </a:r>
            <a:endParaRPr lang="en-US" dirty="0"/>
          </a:p>
        </p:txBody>
      </p:sp>
      <p:pic>
        <p:nvPicPr>
          <p:cNvPr id="9" name="Picture 8"/>
          <p:cNvPicPr>
            <a:picLocks noChangeAspect="1"/>
          </p:cNvPicPr>
          <p:nvPr/>
        </p:nvPicPr>
        <p:blipFill>
          <a:blip r:embed="rId3"/>
          <a:stretch>
            <a:fillRect/>
          </a:stretch>
        </p:blipFill>
        <p:spPr>
          <a:xfrm>
            <a:off x="457200" y="1102846"/>
            <a:ext cx="7335456" cy="1724146"/>
          </a:xfrm>
          <a:prstGeom prst="rect">
            <a:avLst/>
          </a:prstGeom>
          <a:ln w="12700">
            <a:solidFill>
              <a:schemeClr val="tx2"/>
            </a:solidFill>
          </a:ln>
          <a:effectLst>
            <a:outerShdw blurRad="50800" dist="38100" dir="13500000" algn="br" rotWithShape="0">
              <a:prstClr val="black">
                <a:alpha val="40000"/>
              </a:prstClr>
            </a:outerShdw>
          </a:effectLst>
        </p:spPr>
      </p:pic>
      <p:sp>
        <p:nvSpPr>
          <p:cNvPr id="12" name="Left Arrow 11"/>
          <p:cNvSpPr/>
          <p:nvPr/>
        </p:nvSpPr>
        <p:spPr>
          <a:xfrm rot="3679311">
            <a:off x="454073" y="2763962"/>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2416584" y="3184222"/>
            <a:ext cx="6532386" cy="1319175"/>
          </a:xfrm>
          <a:prstGeom prst="rect">
            <a:avLst/>
          </a:prstGeom>
          <a:ln w="12700">
            <a:solidFill>
              <a:schemeClr val="tx2"/>
            </a:solidFill>
          </a:ln>
          <a:effectLst>
            <a:outerShdw blurRad="50800" dist="38100" dir="13500000" algn="br" rotWithShape="0">
              <a:prstClr val="black">
                <a:alpha val="40000"/>
              </a:prstClr>
            </a:outerShdw>
          </a:effectLst>
        </p:spPr>
      </p:pic>
      <p:sp>
        <p:nvSpPr>
          <p:cNvPr id="11" name="Left Arrow 10"/>
          <p:cNvSpPr/>
          <p:nvPr/>
        </p:nvSpPr>
        <p:spPr>
          <a:xfrm rot="10800000">
            <a:off x="1301217" y="3787100"/>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462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42396"/>
            <a:ext cx="8686800" cy="4262377"/>
          </a:xfrm>
        </p:spPr>
        <p:txBody>
          <a:bodyPr>
            <a:noAutofit/>
          </a:bodyPr>
          <a:lstStyle/>
          <a:p>
            <a:r>
              <a:rPr lang="en-US" sz="1425" b="1" dirty="0"/>
              <a:t>Organization Administration Module</a:t>
            </a:r>
            <a:r>
              <a:rPr lang="en-US" sz="1425" dirty="0"/>
              <a:t>–Adding and managing organization details, contact personnel, locations and activity definitions </a:t>
            </a:r>
          </a:p>
          <a:p>
            <a:r>
              <a:rPr lang="en-US" sz="1425" b="1" dirty="0"/>
              <a:t>Practitioners Module</a:t>
            </a:r>
            <a:r>
              <a:rPr lang="en-US" sz="1425" dirty="0"/>
              <a:t>–Adding and managing practitioner details, practitioner roles and organization association</a:t>
            </a:r>
          </a:p>
          <a:p>
            <a:r>
              <a:rPr lang="en-US" sz="1425" b="1" dirty="0"/>
              <a:t>Patients Module</a:t>
            </a:r>
            <a:r>
              <a:rPr lang="en-US" sz="1425" dirty="0"/>
              <a:t>–Adding and managing patient details, patient’s care teams (which include members across organizations, related persons and other patients) and patient’s insurance/benefits details</a:t>
            </a:r>
          </a:p>
          <a:p>
            <a:r>
              <a:rPr lang="en-US" sz="1425" b="1" dirty="0"/>
              <a:t>OCP Access Module</a:t>
            </a:r>
            <a:r>
              <a:rPr lang="en-US" sz="1425" dirty="0"/>
              <a:t>–Register users to OCP and manage user access</a:t>
            </a:r>
          </a:p>
          <a:p>
            <a:r>
              <a:rPr lang="en-US" sz="1425" b="1" dirty="0"/>
              <a:t>Appointments and Scheduling Module</a:t>
            </a:r>
            <a:r>
              <a:rPr lang="en-US" sz="1425" dirty="0"/>
              <a:t>–Creating appointments, appointment actions (accept, tentative, decline), calendar view, appointments panel and importing organization Outlook calendar into </a:t>
            </a:r>
            <a:r>
              <a:rPr lang="en-US" sz="1425" dirty="0" err="1"/>
              <a:t>OCP</a:t>
            </a:r>
            <a:endParaRPr lang="en-US" sz="1425" dirty="0"/>
          </a:p>
          <a:p>
            <a:r>
              <a:rPr lang="en-US" sz="1425" b="1" dirty="0"/>
              <a:t>Tasks and To-Do Module</a:t>
            </a:r>
            <a:r>
              <a:rPr lang="en-US" sz="1425" dirty="0"/>
              <a:t>–Creating, managing and updating patient-related tasks (based on organization defined activity definitions) and patient related To-Dos </a:t>
            </a:r>
          </a:p>
          <a:p>
            <a:r>
              <a:rPr lang="en-US" sz="1425" b="1" dirty="0"/>
              <a:t>Communications Module</a:t>
            </a:r>
            <a:r>
              <a:rPr lang="en-US" sz="1425" dirty="0"/>
              <a:t>–Logging patient communications and associate communications with appointments, tasks and To-Dos </a:t>
            </a:r>
          </a:p>
          <a:p>
            <a:r>
              <a:rPr lang="en-US" sz="1425" b="1" dirty="0"/>
              <a:t>Care Planning Module</a:t>
            </a:r>
            <a:r>
              <a:rPr lang="en-US" sz="1425" dirty="0"/>
              <a:t>–Creating and managing care plan in Quippe Clinical Lens</a:t>
            </a:r>
          </a:p>
          <a:p>
            <a:r>
              <a:rPr lang="en-US" sz="1425" b="1" dirty="0"/>
              <a:t>Screeners and Assessment Module</a:t>
            </a:r>
            <a:r>
              <a:rPr lang="en-US" sz="1425" dirty="0"/>
              <a:t>–Patient screeners and assessments through </a:t>
            </a:r>
            <a:r>
              <a:rPr lang="en-US" sz="1425" dirty="0" err="1"/>
              <a:t>bhworks</a:t>
            </a:r>
            <a:r>
              <a:rPr lang="en-US" sz="1425" dirty="0"/>
              <a:t> CUBS assessment tool</a:t>
            </a:r>
          </a:p>
          <a:p>
            <a:r>
              <a:rPr lang="en-US" sz="1425" b="1" dirty="0"/>
              <a:t>Consent Management Module</a:t>
            </a:r>
            <a:r>
              <a:rPr lang="en-US" sz="1425" dirty="0"/>
              <a:t>–Creating and managing patient’s consents through Consent2Share</a:t>
            </a:r>
          </a:p>
          <a:p>
            <a:r>
              <a:rPr lang="en-US" sz="1425" b="1" dirty="0"/>
              <a:t>SMART-on-FHIR Apps Management Module</a:t>
            </a:r>
            <a:r>
              <a:rPr lang="en-US" sz="1425" dirty="0"/>
              <a:t>–Consent2Share, Quippe Clinical Lens &amp; Designer, </a:t>
            </a:r>
            <a:r>
              <a:rPr lang="en-US" sz="1425" dirty="0" err="1"/>
              <a:t>bhworks</a:t>
            </a:r>
            <a:r>
              <a:rPr lang="en-US" sz="1425" dirty="0"/>
              <a:t> CUBS Assessment</a:t>
            </a:r>
          </a:p>
        </p:txBody>
      </p:sp>
      <p:sp>
        <p:nvSpPr>
          <p:cNvPr id="3" name="Slide Number Placeholder 2"/>
          <p:cNvSpPr>
            <a:spLocks noGrp="1"/>
          </p:cNvSpPr>
          <p:nvPr>
            <p:ph type="sldNum" sz="quarter" idx="10"/>
          </p:nvPr>
        </p:nvSpPr>
        <p:spPr/>
        <p:txBody>
          <a:bodyPr/>
          <a:lstStyle/>
          <a:p>
            <a:fld id="{D07D4089-40B5-457D-927F-16367A53BB79}" type="slidenum">
              <a:rPr lang="en-US" smtClean="0">
                <a:solidFill>
                  <a:prstClr val="black">
                    <a:tint val="75000"/>
                  </a:prstClr>
                </a:solidFill>
              </a:rPr>
              <a:pPr/>
              <a:t>5</a:t>
            </a:fld>
            <a:endParaRPr lang="en-US" dirty="0">
              <a:solidFill>
                <a:prstClr val="black">
                  <a:tint val="75000"/>
                </a:prstClr>
              </a:solidFill>
            </a:endParaRPr>
          </a:p>
        </p:txBody>
      </p:sp>
      <p:sp>
        <p:nvSpPr>
          <p:cNvPr id="5" name="Title 4"/>
          <p:cNvSpPr>
            <a:spLocks noGrp="1"/>
          </p:cNvSpPr>
          <p:nvPr>
            <p:ph type="title"/>
          </p:nvPr>
        </p:nvSpPr>
        <p:spPr/>
        <p:txBody>
          <a:bodyPr/>
          <a:lstStyle/>
          <a:p>
            <a:r>
              <a:rPr lang="en-US" dirty="0" smtClean="0"/>
              <a:t>Omnibus Care Plan Modules</a:t>
            </a:r>
            <a:endParaRPr lang="en-US" dirty="0"/>
          </a:p>
        </p:txBody>
      </p:sp>
    </p:spTree>
    <p:extLst>
      <p:ext uri="{BB962C8B-B14F-4D97-AF65-F5344CB8AC3E}">
        <p14:creationId xmlns:p14="http://schemas.microsoft.com/office/powerpoint/2010/main" val="3484567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4320" y="640849"/>
            <a:ext cx="8229600" cy="373785"/>
          </a:xfrm>
        </p:spPr>
        <p:txBody>
          <a:bodyPr>
            <a:normAutofit/>
          </a:bodyPr>
          <a:lstStyle/>
          <a:p>
            <a:r>
              <a:rPr lang="en-US" dirty="0" smtClean="0"/>
              <a:t>Click Action ellipses. Manage User option opens.</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50</a:t>
            </a:fld>
            <a:endParaRPr lang="en-US" dirty="0"/>
          </a:p>
        </p:txBody>
      </p:sp>
      <p:sp>
        <p:nvSpPr>
          <p:cNvPr id="4" name="Title 3"/>
          <p:cNvSpPr>
            <a:spLocks noGrp="1"/>
          </p:cNvSpPr>
          <p:nvPr>
            <p:ph type="title"/>
          </p:nvPr>
        </p:nvSpPr>
        <p:spPr/>
        <p:txBody>
          <a:bodyPr/>
          <a:lstStyle/>
          <a:p>
            <a:r>
              <a:rPr lang="en-US" dirty="0" smtClean="0"/>
              <a:t>Manage Users Panel: Manage Practitioner</a:t>
            </a:r>
            <a:endParaRPr lang="en-US" dirty="0"/>
          </a:p>
        </p:txBody>
      </p:sp>
      <p:pic>
        <p:nvPicPr>
          <p:cNvPr id="7" name="Picture 6"/>
          <p:cNvPicPr>
            <a:picLocks noChangeAspect="1"/>
          </p:cNvPicPr>
          <p:nvPr/>
        </p:nvPicPr>
        <p:blipFill>
          <a:blip r:embed="rId2"/>
          <a:stretch>
            <a:fillRect/>
          </a:stretch>
        </p:blipFill>
        <p:spPr>
          <a:xfrm>
            <a:off x="5286336" y="3520577"/>
            <a:ext cx="1257409" cy="807790"/>
          </a:xfrm>
          <a:prstGeom prst="rect">
            <a:avLst/>
          </a:prstGeom>
          <a:ln w="12700">
            <a:solidFill>
              <a:schemeClr val="tx2"/>
            </a:solidFill>
          </a:ln>
          <a:effectLst>
            <a:outerShdw blurRad="50800" dist="38100" dir="10800000" algn="r" rotWithShape="0">
              <a:prstClr val="black">
                <a:alpha val="40000"/>
              </a:prstClr>
            </a:outerShdw>
          </a:effectLst>
        </p:spPr>
      </p:pic>
      <p:pic>
        <p:nvPicPr>
          <p:cNvPr id="9" name="Picture 8"/>
          <p:cNvPicPr>
            <a:picLocks noChangeAspect="1"/>
          </p:cNvPicPr>
          <p:nvPr/>
        </p:nvPicPr>
        <p:blipFill>
          <a:blip r:embed="rId3"/>
          <a:stretch>
            <a:fillRect/>
          </a:stretch>
        </p:blipFill>
        <p:spPr>
          <a:xfrm>
            <a:off x="457200" y="1166802"/>
            <a:ext cx="7335456" cy="1724146"/>
          </a:xfrm>
          <a:prstGeom prst="rect">
            <a:avLst/>
          </a:prstGeom>
          <a:ln w="12700">
            <a:solidFill>
              <a:schemeClr val="tx2"/>
            </a:solidFill>
          </a:ln>
          <a:effectLst>
            <a:outerShdw blurRad="50800" dist="38100" dir="13500000" algn="br" rotWithShape="0">
              <a:prstClr val="black">
                <a:alpha val="40000"/>
              </a:prstClr>
            </a:outerShdw>
          </a:effectLst>
        </p:spPr>
      </p:pic>
      <p:sp>
        <p:nvSpPr>
          <p:cNvPr id="12" name="Left Arrow 11"/>
          <p:cNvSpPr/>
          <p:nvPr/>
        </p:nvSpPr>
        <p:spPr>
          <a:xfrm rot="8313075">
            <a:off x="6232909" y="2763938"/>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stretch>
            <a:fillRect/>
          </a:stretch>
        </p:blipFill>
        <p:spPr>
          <a:xfrm>
            <a:off x="559509" y="3319553"/>
            <a:ext cx="3477906" cy="1106917"/>
          </a:xfrm>
          <a:prstGeom prst="rect">
            <a:avLst/>
          </a:prstGeom>
          <a:ln w="12700">
            <a:solidFill>
              <a:schemeClr val="tx2"/>
            </a:solidFill>
          </a:ln>
          <a:effectLst>
            <a:outerShdw blurRad="50800" dist="38100" dir="13500000" algn="br" rotWithShape="0">
              <a:prstClr val="black">
                <a:alpha val="40000"/>
              </a:prstClr>
            </a:outerShdw>
          </a:effectLst>
        </p:spPr>
      </p:pic>
      <p:sp>
        <p:nvSpPr>
          <p:cNvPr id="10" name="Left Arrow 9"/>
          <p:cNvSpPr/>
          <p:nvPr/>
        </p:nvSpPr>
        <p:spPr>
          <a:xfrm>
            <a:off x="4201263" y="3674306"/>
            <a:ext cx="921224" cy="286602"/>
          </a:xfrm>
          <a:prstGeom prst="leftArrow">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urved Left Arrow 5"/>
          <p:cNvSpPr/>
          <p:nvPr/>
        </p:nvSpPr>
        <p:spPr>
          <a:xfrm rot="965713">
            <a:off x="7158084" y="3178150"/>
            <a:ext cx="633046" cy="1069960"/>
          </a:xfrm>
          <a:prstGeom prst="curved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94494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7352" y="673477"/>
            <a:ext cx="8756647" cy="881785"/>
          </a:xfrm>
        </p:spPr>
        <p:txBody>
          <a:bodyPr>
            <a:normAutofit fontScale="85000" lnSpcReduction="10000"/>
          </a:bodyPr>
          <a:lstStyle/>
          <a:p>
            <a:r>
              <a:rPr lang="en-US" dirty="0" smtClean="0"/>
              <a:t>This practitioner is associated with two organizations. </a:t>
            </a:r>
          </a:p>
          <a:p>
            <a:r>
              <a:rPr lang="en-US" dirty="0" smtClean="0"/>
              <a:t>Selecting Evergreen Health Primary Care brings you to the Manage User Settings page. </a:t>
            </a:r>
          </a:p>
          <a:p>
            <a:r>
              <a:rPr lang="en-US" dirty="0" smtClean="0"/>
              <a:t>Reset Password and Remove user access can be performed here.</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51</a:t>
            </a:fld>
            <a:endParaRPr lang="en-US" dirty="0"/>
          </a:p>
        </p:txBody>
      </p:sp>
      <p:sp>
        <p:nvSpPr>
          <p:cNvPr id="4" name="Title 3"/>
          <p:cNvSpPr>
            <a:spLocks noGrp="1"/>
          </p:cNvSpPr>
          <p:nvPr>
            <p:ph type="title"/>
          </p:nvPr>
        </p:nvSpPr>
        <p:spPr/>
        <p:txBody>
          <a:bodyPr/>
          <a:lstStyle/>
          <a:p>
            <a:r>
              <a:rPr lang="en-US" dirty="0" smtClean="0"/>
              <a:t>Manage Users Panel: Manage Practitioner</a:t>
            </a:r>
            <a:endParaRPr lang="en-US" dirty="0"/>
          </a:p>
        </p:txBody>
      </p:sp>
      <p:pic>
        <p:nvPicPr>
          <p:cNvPr id="5" name="Picture 4"/>
          <p:cNvPicPr>
            <a:picLocks noChangeAspect="1"/>
          </p:cNvPicPr>
          <p:nvPr/>
        </p:nvPicPr>
        <p:blipFill>
          <a:blip r:embed="rId2"/>
          <a:stretch>
            <a:fillRect/>
          </a:stretch>
        </p:blipFill>
        <p:spPr>
          <a:xfrm>
            <a:off x="1290029" y="1618783"/>
            <a:ext cx="5845647" cy="3285402"/>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8803701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7353" y="673477"/>
            <a:ext cx="8229600" cy="881785"/>
          </a:xfrm>
        </p:spPr>
        <p:txBody>
          <a:bodyPr>
            <a:normAutofit fontScale="92500" lnSpcReduction="10000"/>
          </a:bodyPr>
          <a:lstStyle/>
          <a:p>
            <a:r>
              <a:rPr lang="en-US" dirty="0" smtClean="0"/>
              <a:t>This practitioner is associated with two organizations. </a:t>
            </a:r>
          </a:p>
          <a:p>
            <a:r>
              <a:rPr lang="en-US" dirty="0" smtClean="0"/>
              <a:t>Selection of Olympic Primary Care brings to Manage User Settings page. </a:t>
            </a:r>
          </a:p>
          <a:p>
            <a:r>
              <a:rPr lang="en-US" dirty="0" smtClean="0"/>
              <a:t>User Registration to OCP can be done on this page. </a:t>
            </a:r>
            <a:endParaRPr lang="en-US" dirty="0"/>
          </a:p>
        </p:txBody>
      </p:sp>
      <p:sp>
        <p:nvSpPr>
          <p:cNvPr id="3" name="Slide Number Placeholder 2"/>
          <p:cNvSpPr>
            <a:spLocks noGrp="1"/>
          </p:cNvSpPr>
          <p:nvPr>
            <p:ph type="sldNum" sz="quarter" idx="10"/>
          </p:nvPr>
        </p:nvSpPr>
        <p:spPr/>
        <p:txBody>
          <a:bodyPr/>
          <a:lstStyle/>
          <a:p>
            <a:fld id="{D07D4089-40B5-457D-927F-16367A53BB79}" type="slidenum">
              <a:rPr lang="en-US" smtClean="0"/>
              <a:pPr/>
              <a:t>52</a:t>
            </a:fld>
            <a:endParaRPr lang="en-US" dirty="0"/>
          </a:p>
        </p:txBody>
      </p:sp>
      <p:sp>
        <p:nvSpPr>
          <p:cNvPr id="4" name="Title 3"/>
          <p:cNvSpPr>
            <a:spLocks noGrp="1"/>
          </p:cNvSpPr>
          <p:nvPr>
            <p:ph type="title"/>
          </p:nvPr>
        </p:nvSpPr>
        <p:spPr/>
        <p:txBody>
          <a:bodyPr/>
          <a:lstStyle/>
          <a:p>
            <a:r>
              <a:rPr lang="en-US" dirty="0" smtClean="0"/>
              <a:t>Manage Users Panel: Manage Practitioner</a:t>
            </a:r>
            <a:endParaRPr lang="en-US" dirty="0"/>
          </a:p>
        </p:txBody>
      </p:sp>
      <p:pic>
        <p:nvPicPr>
          <p:cNvPr id="6" name="Picture 5"/>
          <p:cNvPicPr>
            <a:picLocks noChangeAspect="1"/>
          </p:cNvPicPr>
          <p:nvPr/>
        </p:nvPicPr>
        <p:blipFill>
          <a:blip r:embed="rId2"/>
          <a:stretch>
            <a:fillRect/>
          </a:stretch>
        </p:blipFill>
        <p:spPr>
          <a:xfrm>
            <a:off x="1137270" y="1635562"/>
            <a:ext cx="5624503" cy="3405545"/>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1627059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2">
            <a:extLst>
              <a:ext uri="{FF2B5EF4-FFF2-40B4-BE49-F238E27FC236}">
                <a16:creationId xmlns="" xmlns:a16="http://schemas.microsoft.com/office/drawing/2014/main" id="{CD2DAEA9-5C6E-2B4D-99DC-28381D7E1372}"/>
              </a:ext>
            </a:extLst>
          </p:cNvPr>
          <p:cNvSpPr>
            <a:spLocks noGrp="1" noChangeArrowheads="1"/>
          </p:cNvSpPr>
          <p:nvPr>
            <p:ph type="title"/>
          </p:nvPr>
        </p:nvSpPr>
        <p:spPr>
          <a:xfrm>
            <a:off x="547200" y="0"/>
            <a:ext cx="7606200" cy="571500"/>
          </a:xfrm>
        </p:spPr>
        <p:txBody>
          <a:bodyPr/>
          <a:lstStyle/>
          <a:p>
            <a:pPr eaLnBrk="1" hangingPunct="1"/>
            <a:r>
              <a:rPr lang="en-US" altLang="en-US" b="0" dirty="0" smtClean="0">
                <a:ea typeface="ＭＳ Ｐゴシック" panose="020B0600070205080204" pitchFamily="34" charset="-128"/>
              </a:rPr>
              <a:t>Thanks!</a:t>
            </a:r>
            <a:endParaRPr lang="en-US" altLang="en-US" b="0" dirty="0">
              <a:ea typeface="ＭＳ Ｐゴシック" panose="020B0600070205080204" pitchFamily="34" charset="-128"/>
            </a:endParaRPr>
          </a:p>
        </p:txBody>
      </p:sp>
      <p:sp>
        <p:nvSpPr>
          <p:cNvPr id="3" name="Slide Number Placeholder 2"/>
          <p:cNvSpPr>
            <a:spLocks noGrp="1"/>
          </p:cNvSpPr>
          <p:nvPr>
            <p:ph type="sldNum" sz="quarter" idx="10"/>
          </p:nvPr>
        </p:nvSpPr>
        <p:spPr/>
        <p:txBody>
          <a:bodyPr/>
          <a:lstStyle/>
          <a:p>
            <a:fld id="{D07D4089-40B5-457D-927F-16367A53BB79}" type="slidenum">
              <a:rPr lang="en-US" smtClean="0"/>
              <a:pPr/>
              <a:t>53</a:t>
            </a:fld>
            <a:endParaRPr lang="en-US" dirty="0"/>
          </a:p>
        </p:txBody>
      </p:sp>
      <p:pic>
        <p:nvPicPr>
          <p:cNvPr id="4" name="Picture 3"/>
          <p:cNvPicPr>
            <a:picLocks noChangeAspect="1"/>
          </p:cNvPicPr>
          <p:nvPr/>
        </p:nvPicPr>
        <p:blipFill>
          <a:blip r:embed="rId2"/>
          <a:stretch>
            <a:fillRect/>
          </a:stretch>
        </p:blipFill>
        <p:spPr>
          <a:xfrm>
            <a:off x="1555172" y="668785"/>
            <a:ext cx="5957456" cy="4001193"/>
          </a:xfrm>
          <a:prstGeom prst="rect">
            <a:avLst/>
          </a:prstGeom>
        </p:spPr>
      </p:pic>
    </p:spTree>
    <p:extLst>
      <p:ext uri="{BB962C8B-B14F-4D97-AF65-F5344CB8AC3E}">
        <p14:creationId xmlns:p14="http://schemas.microsoft.com/office/powerpoint/2010/main" val="9845449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20">
            <a:extLst>
              <a:ext uri="{FF2B5EF4-FFF2-40B4-BE49-F238E27FC236}">
                <a16:creationId xmlns="" xmlns:a16="http://schemas.microsoft.com/office/drawing/2014/main" id="{70C62079-42C6-4432-9406-E1FD1B808D04}"/>
              </a:ext>
            </a:extLst>
          </p:cNvPr>
          <p:cNvSpPr/>
          <p:nvPr/>
        </p:nvSpPr>
        <p:spPr>
          <a:xfrm rot="18978761">
            <a:off x="1696518" y="-2059072"/>
            <a:ext cx="5638444" cy="5385827"/>
          </a:xfrm>
          <a:prstGeom prst="rtTriangle">
            <a:avLst/>
          </a:prstGeom>
          <a:solidFill>
            <a:srgbClr val="4F81BD">
              <a:alpha val="67000"/>
            </a:srgbClr>
          </a:solidFill>
          <a:ln w="25400" cap="flat" cmpd="sng" algn="ctr">
            <a:solidFill>
              <a:srgbClr val="4F81BD">
                <a:shade val="50000"/>
              </a:srgbClr>
            </a:solidFill>
            <a:prstDash val="solid"/>
          </a:ln>
          <a:effectLst/>
        </p:spPr>
        <p:txBody>
          <a:bodyPr rtlCol="0" anchor="ctr"/>
          <a:lstStyle/>
          <a:p>
            <a:pPr algn="ctr" defTabSz="914400" fontAlgn="base">
              <a:spcBef>
                <a:spcPct val="0"/>
              </a:spcBef>
              <a:spcAft>
                <a:spcPct val="0"/>
              </a:spcAft>
              <a:defRPr/>
            </a:pPr>
            <a:endParaRPr lang="en-US" kern="0">
              <a:solidFill>
                <a:prstClr val="white"/>
              </a:solidFill>
              <a:latin typeface="Arial"/>
            </a:endParaRPr>
          </a:p>
        </p:txBody>
      </p:sp>
      <p:sp>
        <p:nvSpPr>
          <p:cNvPr id="15362" name="Title 1"/>
          <p:cNvSpPr>
            <a:spLocks noGrp="1"/>
          </p:cNvSpPr>
          <p:nvPr>
            <p:ph type="title"/>
          </p:nvPr>
        </p:nvSpPr>
        <p:spPr>
          <a:xfrm>
            <a:off x="446199" y="49354"/>
            <a:ext cx="8369294" cy="474757"/>
          </a:xfrm>
        </p:spPr>
        <p:txBody>
          <a:bodyPr/>
          <a:lstStyle/>
          <a:p>
            <a:r>
              <a:rPr lang="en-US" altLang="en-US" sz="2400" b="0" dirty="0" smtClean="0">
                <a:ea typeface="ヒラギノ角ゴ Pro W3"/>
              </a:rPr>
              <a:t>Omnibus Care Plan Functional Overview</a:t>
            </a:r>
            <a:endParaRPr lang="en-US" altLang="en-US" sz="2400" b="0" dirty="0">
              <a:ea typeface="ヒラギノ角ゴ Pro W3"/>
            </a:endParaRPr>
          </a:p>
        </p:txBody>
      </p:sp>
      <p:sp>
        <p:nvSpPr>
          <p:cNvPr id="4" name="Slide Number Placeholder 3"/>
          <p:cNvSpPr>
            <a:spLocks noGrp="1"/>
          </p:cNvSpPr>
          <p:nvPr>
            <p:ph type="sldNum" sz="quarter" idx="10"/>
          </p:nvPr>
        </p:nvSpPr>
        <p:spPr>
          <a:xfrm>
            <a:off x="457200" y="4121121"/>
            <a:ext cx="2057400" cy="273844"/>
          </a:xfrm>
        </p:spPr>
        <p:txBody>
          <a:bodyPr/>
          <a:lstStyle/>
          <a:p>
            <a:fld id="{D07D4089-40B5-457D-927F-16367A53BB79}" type="slidenum">
              <a:rPr lang="en-US" b="0" smtClean="0"/>
              <a:pPr/>
              <a:t>6</a:t>
            </a:fld>
            <a:endParaRPr lang="en-US" b="0" dirty="0"/>
          </a:p>
        </p:txBody>
      </p:sp>
      <p:pic>
        <p:nvPicPr>
          <p:cNvPr id="14" name="Picture 13"/>
          <p:cNvPicPr>
            <a:picLocks noChangeAspect="1"/>
          </p:cNvPicPr>
          <p:nvPr/>
        </p:nvPicPr>
        <p:blipFill rotWithShape="1">
          <a:blip r:embed="rId3">
            <a:clrChange>
              <a:clrFrom>
                <a:srgbClr val="FFFFFF"/>
              </a:clrFrom>
              <a:clrTo>
                <a:srgbClr val="FFFFFF">
                  <a:alpha val="0"/>
                </a:srgbClr>
              </a:clrTo>
            </a:clrChange>
          </a:blip>
          <a:srcRect l="20643" r="19493"/>
          <a:stretch/>
        </p:blipFill>
        <p:spPr>
          <a:xfrm>
            <a:off x="3341317" y="3283019"/>
            <a:ext cx="2208910" cy="1786396"/>
          </a:xfrm>
          <a:prstGeom prst="rect">
            <a:avLst/>
          </a:prstGeom>
        </p:spPr>
      </p:pic>
      <p:sp>
        <p:nvSpPr>
          <p:cNvPr id="17" name="Speech Bubble: Rectangle 31">
            <a:extLst>
              <a:ext uri="{FF2B5EF4-FFF2-40B4-BE49-F238E27FC236}">
                <a16:creationId xmlns="" xmlns:a16="http://schemas.microsoft.com/office/drawing/2014/main" id="{C11E7617-FAC8-4516-BA75-B171A93C7357}"/>
              </a:ext>
            </a:extLst>
          </p:cNvPr>
          <p:cNvSpPr/>
          <p:nvPr/>
        </p:nvSpPr>
        <p:spPr>
          <a:xfrm>
            <a:off x="5907240" y="3563730"/>
            <a:ext cx="2217210" cy="814212"/>
          </a:xfrm>
          <a:prstGeom prst="wedgeRectCallout">
            <a:avLst>
              <a:gd name="adj1" fmla="val -87186"/>
              <a:gd name="adj2" fmla="val -344"/>
            </a:avLst>
          </a:prstGeom>
          <a:solidFill>
            <a:sysClr val="window" lastClr="FFFFFF">
              <a:lumMod val="75000"/>
            </a:sysClr>
          </a:solidFill>
          <a:ln w="25400" cap="flat" cmpd="sng" algn="ctr">
            <a:solidFill>
              <a:sysClr val="window" lastClr="FFFFFF">
                <a:lumMod val="6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pic>
        <p:nvPicPr>
          <p:cNvPr id="18" name="Picture 17">
            <a:extLst>
              <a:ext uri="{FF2B5EF4-FFF2-40B4-BE49-F238E27FC236}">
                <a16:creationId xmlns="" xmlns:a16="http://schemas.microsoft.com/office/drawing/2014/main" id="{809F0EFC-F598-4138-821A-F9B60D9F31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0415" y="3096436"/>
            <a:ext cx="1904999" cy="1571727"/>
          </a:xfrm>
          <a:prstGeom prst="rect">
            <a:avLst/>
          </a:prstGeom>
        </p:spPr>
      </p:pic>
      <p:sp>
        <p:nvSpPr>
          <p:cNvPr id="19" name="Speech Bubble: Rectangle 32">
            <a:extLst>
              <a:ext uri="{FF2B5EF4-FFF2-40B4-BE49-F238E27FC236}">
                <a16:creationId xmlns="" xmlns:a16="http://schemas.microsoft.com/office/drawing/2014/main" id="{6A75C16B-F47D-4E5A-B108-992999EF61E7}"/>
              </a:ext>
            </a:extLst>
          </p:cNvPr>
          <p:cNvSpPr/>
          <p:nvPr/>
        </p:nvSpPr>
        <p:spPr>
          <a:xfrm>
            <a:off x="510303" y="3463127"/>
            <a:ext cx="2286000" cy="922413"/>
          </a:xfrm>
          <a:prstGeom prst="wedgeRectCallout">
            <a:avLst>
              <a:gd name="adj1" fmla="val 87393"/>
              <a:gd name="adj2" fmla="val 10873"/>
            </a:avLst>
          </a:prstGeom>
          <a:solidFill>
            <a:srgbClr val="4F81BD"/>
          </a:solidFill>
          <a:ln w="25400" cap="flat" cmpd="sng" algn="ctr">
            <a:solidFill>
              <a:srgbClr val="4F81BD">
                <a:shade val="50000"/>
              </a:srgbClr>
            </a:solidFill>
            <a:prstDash val="solid"/>
          </a:ln>
          <a:effectLst/>
        </p:spPr>
        <p:txBody>
          <a:bodyPr rtlCol="0" anchor="ctr"/>
          <a:lstStyle/>
          <a:p>
            <a:pPr algn="ctr" defTabSz="914400" fontAlgn="base">
              <a:spcBef>
                <a:spcPct val="0"/>
              </a:spcBef>
              <a:spcAft>
                <a:spcPct val="0"/>
              </a:spcAft>
              <a:defRPr/>
            </a:pPr>
            <a:r>
              <a:rPr lang="en-US" kern="0" dirty="0">
                <a:solidFill>
                  <a:prstClr val="white"/>
                </a:solidFill>
                <a:latin typeface="Arial"/>
              </a:rPr>
              <a:t>Standards-based Data Shared Among Applications </a:t>
            </a:r>
          </a:p>
        </p:txBody>
      </p:sp>
      <p:graphicFrame>
        <p:nvGraphicFramePr>
          <p:cNvPr id="20" name="Diagram 19">
            <a:extLst>
              <a:ext uri="{FF2B5EF4-FFF2-40B4-BE49-F238E27FC236}">
                <a16:creationId xmlns="" xmlns:a16="http://schemas.microsoft.com/office/drawing/2014/main" id="{DEC358E6-A9E5-4D95-AEE7-8815DD75010B}"/>
              </a:ext>
            </a:extLst>
          </p:cNvPr>
          <p:cNvGraphicFramePr/>
          <p:nvPr>
            <p:extLst/>
          </p:nvPr>
        </p:nvGraphicFramePr>
        <p:xfrm>
          <a:off x="331674" y="524111"/>
          <a:ext cx="8706854" cy="27589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09745727"/>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7D4089-40B5-457D-927F-16367A53BB79}" type="slidenum">
              <a:rPr lang="en-US" smtClean="0"/>
              <a:pPr/>
              <a:t>7</a:t>
            </a:fld>
            <a:endParaRPr lang="en-US" dirty="0"/>
          </a:p>
        </p:txBody>
      </p:sp>
      <p:graphicFrame>
        <p:nvGraphicFramePr>
          <p:cNvPr id="5" name="Diagram 4"/>
          <p:cNvGraphicFramePr/>
          <p:nvPr>
            <p:extLst>
              <p:ext uri="{D42A27DB-BD31-4B8C-83A1-F6EECF244321}">
                <p14:modId xmlns:p14="http://schemas.microsoft.com/office/powerpoint/2010/main" val="2128471492"/>
              </p:ext>
            </p:extLst>
          </p:nvPr>
        </p:nvGraphicFramePr>
        <p:xfrm>
          <a:off x="457200" y="602849"/>
          <a:ext cx="8686800" cy="42570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3"/>
          <p:cNvSpPr>
            <a:spLocks noGrp="1"/>
          </p:cNvSpPr>
          <p:nvPr>
            <p:ph type="title"/>
          </p:nvPr>
        </p:nvSpPr>
        <p:spPr>
          <a:xfrm>
            <a:off x="317506" y="49354"/>
            <a:ext cx="8369294" cy="474757"/>
          </a:xfrm>
        </p:spPr>
        <p:txBody>
          <a:bodyPr/>
          <a:lstStyle/>
          <a:p>
            <a:pPr>
              <a:lnSpc>
                <a:spcPct val="80000"/>
              </a:lnSpc>
            </a:pPr>
            <a:r>
              <a:rPr lang="en-US" sz="2400" b="0" dirty="0"/>
              <a:t>Omnibus Care Plan </a:t>
            </a:r>
            <a:r>
              <a:rPr lang="en-US" sz="2400" b="0" dirty="0" smtClean="0"/>
              <a:t>Portal  </a:t>
            </a:r>
            <a:r>
              <a:rPr lang="en-US" sz="2400" dirty="0" smtClean="0"/>
              <a:t>and Users</a:t>
            </a:r>
            <a:endParaRPr lang="en-US" sz="2400" b="0" dirty="0"/>
          </a:p>
        </p:txBody>
      </p:sp>
    </p:spTree>
    <p:extLst>
      <p:ext uri="{BB962C8B-B14F-4D97-AF65-F5344CB8AC3E}">
        <p14:creationId xmlns:p14="http://schemas.microsoft.com/office/powerpoint/2010/main" val="32144787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About </a:t>
            </a:r>
            <a:r>
              <a:rPr lang="en-US" sz="3000" dirty="0" smtClean="0"/>
              <a:t>the Omnibus Care Plan User Guides</a:t>
            </a:r>
            <a:endParaRPr lang="en-US" sz="3000" dirty="0"/>
          </a:p>
        </p:txBody>
      </p:sp>
      <p:sp>
        <p:nvSpPr>
          <p:cNvPr id="5" name="Slide Number Placeholder 4"/>
          <p:cNvSpPr>
            <a:spLocks noGrp="1"/>
          </p:cNvSpPr>
          <p:nvPr>
            <p:ph type="sldNum" sz="quarter" idx="4294967295"/>
          </p:nvPr>
        </p:nvSpPr>
        <p:spPr>
          <a:xfrm>
            <a:off x="317506" y="4754166"/>
            <a:ext cx="1600200" cy="273844"/>
          </a:xfrm>
          <a:prstGeom prst="rect">
            <a:avLst/>
          </a:prstGeom>
        </p:spPr>
        <p:txBody>
          <a:bodyPr/>
          <a:lstStyle/>
          <a:p>
            <a:fld id="{9CC20EB2-02D3-412C-AA72-A8C217C03D51}" type="slidenum">
              <a:rPr lang="en-US" sz="1400" smtClean="0"/>
              <a:t>8</a:t>
            </a:fld>
            <a:endParaRPr lang="en-US" sz="1400" dirty="0"/>
          </a:p>
        </p:txBody>
      </p:sp>
      <p:sp>
        <p:nvSpPr>
          <p:cNvPr id="7" name="Content Placeholder 2"/>
          <p:cNvSpPr>
            <a:spLocks noGrp="1"/>
          </p:cNvSpPr>
          <p:nvPr>
            <p:ph idx="1"/>
          </p:nvPr>
        </p:nvSpPr>
        <p:spPr>
          <a:xfrm>
            <a:off x="317506" y="820466"/>
            <a:ext cx="8096920" cy="3683440"/>
          </a:xfrm>
        </p:spPr>
        <p:txBody>
          <a:bodyPr>
            <a:normAutofit/>
          </a:bodyPr>
          <a:lstStyle/>
          <a:p>
            <a:pPr marL="0" indent="0">
              <a:buNone/>
            </a:pPr>
            <a:r>
              <a:rPr lang="en-US" dirty="0" smtClean="0"/>
              <a:t>The Omnibus Care Plan User Guides will provide information about how different users navigate the Omnibus Care Plan, and more:</a:t>
            </a:r>
            <a:endParaRPr lang="en-US" dirty="0"/>
          </a:p>
          <a:p>
            <a:pPr marL="0" indent="0">
              <a:buNone/>
            </a:pPr>
            <a:endParaRPr lang="en-US" dirty="0" smtClean="0"/>
          </a:p>
          <a:p>
            <a:pPr>
              <a:buFont typeface="Wingdings" panose="05000000000000000000" pitchFamily="2" charset="2"/>
              <a:buChar char="Ø"/>
            </a:pPr>
            <a:r>
              <a:rPr lang="en-US" b="1" dirty="0" smtClean="0"/>
              <a:t>Omnibus Care Plan </a:t>
            </a:r>
            <a:r>
              <a:rPr lang="en-US" b="1" dirty="0"/>
              <a:t>Administrator </a:t>
            </a:r>
            <a:r>
              <a:rPr lang="en-US" b="1" dirty="0" smtClean="0"/>
              <a:t>User Guide</a:t>
            </a:r>
          </a:p>
          <a:p>
            <a:pPr marL="0" indent="0">
              <a:buNone/>
            </a:pPr>
            <a:r>
              <a:rPr lang="en-US" dirty="0" smtClean="0"/>
              <a:t>Organization </a:t>
            </a:r>
            <a:r>
              <a:rPr lang="en-US" dirty="0"/>
              <a:t>Administrator </a:t>
            </a:r>
            <a:r>
              <a:rPr lang="en-US" dirty="0" smtClean="0"/>
              <a:t>User Guide</a:t>
            </a:r>
          </a:p>
          <a:p>
            <a:pPr marL="0" indent="0">
              <a:buNone/>
            </a:pPr>
            <a:r>
              <a:rPr lang="en-US" dirty="0" smtClean="0"/>
              <a:t>Care Manager User Guide</a:t>
            </a:r>
          </a:p>
          <a:p>
            <a:pPr marL="0" indent="0">
              <a:buNone/>
            </a:pPr>
            <a:r>
              <a:rPr lang="en-US" dirty="0" smtClean="0"/>
              <a:t>Care Coordinator User Guide</a:t>
            </a:r>
          </a:p>
          <a:p>
            <a:pPr marL="0" indent="0">
              <a:buNone/>
            </a:pPr>
            <a:r>
              <a:rPr lang="en-US" dirty="0" smtClean="0"/>
              <a:t>SMART on FHIR Applications</a:t>
            </a:r>
          </a:p>
        </p:txBody>
      </p:sp>
    </p:spTree>
    <p:extLst>
      <p:ext uri="{BB962C8B-B14F-4D97-AF65-F5344CB8AC3E}">
        <p14:creationId xmlns:p14="http://schemas.microsoft.com/office/powerpoint/2010/main" val="509374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209991" y="4754166"/>
            <a:ext cx="1600200" cy="273844"/>
          </a:xfrm>
          <a:prstGeom prst="rect">
            <a:avLst/>
          </a:prstGeom>
        </p:spPr>
        <p:txBody>
          <a:bodyPr/>
          <a:lstStyle/>
          <a:p>
            <a:fld id="{9CC20EB2-02D3-412C-AA72-A8C217C03D51}" type="slidenum">
              <a:rPr lang="en-US" sz="1400" smtClean="0"/>
              <a:t>9</a:t>
            </a:fld>
            <a:endParaRPr lang="en-US" sz="1400" dirty="0"/>
          </a:p>
        </p:txBody>
      </p:sp>
      <p:sp>
        <p:nvSpPr>
          <p:cNvPr id="5" name="Title 1"/>
          <p:cNvSpPr>
            <a:spLocks noGrp="1"/>
          </p:cNvSpPr>
          <p:nvPr>
            <p:ph type="title"/>
          </p:nvPr>
        </p:nvSpPr>
        <p:spPr>
          <a:xfrm>
            <a:off x="209993" y="102359"/>
            <a:ext cx="6674589" cy="342863"/>
          </a:xfrm>
        </p:spPr>
        <p:txBody>
          <a:bodyPr/>
          <a:lstStyle/>
          <a:p>
            <a:r>
              <a:rPr lang="en-US" sz="3000" dirty="0" smtClean="0"/>
              <a:t>Role of the Omnibus Care Plan Admin </a:t>
            </a:r>
            <a:endParaRPr lang="en-US" sz="3000" dirty="0"/>
          </a:p>
        </p:txBody>
      </p:sp>
      <p:sp>
        <p:nvSpPr>
          <p:cNvPr id="8" name="TextBox 7"/>
          <p:cNvSpPr txBox="1"/>
          <p:nvPr/>
        </p:nvSpPr>
        <p:spPr>
          <a:xfrm>
            <a:off x="209991" y="761854"/>
            <a:ext cx="3861823" cy="3277820"/>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dirty="0"/>
              <a:t>Creating Org Admin roles and </a:t>
            </a:r>
            <a:r>
              <a:rPr lang="en-US" dirty="0" smtClean="0"/>
              <a:t>users–Assigning </a:t>
            </a:r>
            <a:r>
              <a:rPr lang="en-US" dirty="0"/>
              <a:t>an Organization Administer User</a:t>
            </a:r>
          </a:p>
          <a:p>
            <a:pPr marL="285750" indent="-285750">
              <a:buClr>
                <a:schemeClr val="accent1"/>
              </a:buClr>
              <a:buFont typeface="Wingdings" panose="05000000000000000000" pitchFamily="2" charset="2"/>
              <a:buChar char="§"/>
            </a:pPr>
            <a:r>
              <a:rPr lang="en-US" dirty="0"/>
              <a:t>Creating permission </a:t>
            </a:r>
            <a:r>
              <a:rPr lang="en-US" dirty="0" smtClean="0"/>
              <a:t>groups–Creating </a:t>
            </a:r>
            <a:r>
              <a:rPr lang="en-US" dirty="0"/>
              <a:t>and Managing permission groups</a:t>
            </a:r>
          </a:p>
          <a:p>
            <a:pPr marL="285750" indent="-285750">
              <a:buClr>
                <a:schemeClr val="accent1"/>
              </a:buClr>
              <a:buFont typeface="Wingdings" panose="05000000000000000000" pitchFamily="2" charset="2"/>
              <a:buChar char="§"/>
            </a:pPr>
            <a:r>
              <a:rPr lang="en-US" dirty="0"/>
              <a:t>Registering </a:t>
            </a:r>
            <a:r>
              <a:rPr lang="en-US" dirty="0" smtClean="0"/>
              <a:t>SMART-on-FHIR apps–Registering </a:t>
            </a:r>
            <a:r>
              <a:rPr lang="en-US" dirty="0"/>
              <a:t>and Managing SMART on FHIR Applications</a:t>
            </a:r>
          </a:p>
          <a:p>
            <a:pPr marL="285750" indent="-285750">
              <a:buClr>
                <a:schemeClr val="accent1"/>
              </a:buClr>
              <a:buFont typeface="Wingdings" panose="05000000000000000000" pitchFamily="2" charset="2"/>
              <a:buChar char="§"/>
            </a:pPr>
            <a:endParaRPr lang="en-US" dirty="0" smtClean="0"/>
          </a:p>
          <a:p>
            <a:pPr marL="214313" indent="-214313">
              <a:buFont typeface="Arial" panose="020B0604020202020204" pitchFamily="34" charset="0"/>
              <a:buChar char="•"/>
            </a:pPr>
            <a:endParaRPr lang="en-US" sz="1350" dirty="0"/>
          </a:p>
          <a:p>
            <a:pPr marL="214313" indent="-214313">
              <a:buFont typeface="Arial" panose="020B0604020202020204" pitchFamily="34" charset="0"/>
              <a:buChar char="•"/>
            </a:pPr>
            <a:endParaRPr lang="en-US" sz="1350" dirty="0"/>
          </a:p>
        </p:txBody>
      </p:sp>
      <p:pic>
        <p:nvPicPr>
          <p:cNvPr id="10" name="Picture 9"/>
          <p:cNvPicPr>
            <a:picLocks noChangeAspect="1"/>
          </p:cNvPicPr>
          <p:nvPr/>
        </p:nvPicPr>
        <p:blipFill>
          <a:blip r:embed="rId3"/>
          <a:stretch>
            <a:fillRect/>
          </a:stretch>
        </p:blipFill>
        <p:spPr>
          <a:xfrm>
            <a:off x="4204391" y="761854"/>
            <a:ext cx="4846740" cy="3406435"/>
          </a:xfrm>
          <a:prstGeom prst="rect">
            <a:avLst/>
          </a:prstGeom>
          <a:ln w="12700">
            <a:solidFill>
              <a:schemeClr val="tx2"/>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8038074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ARTICULATE_PROJECT_OPEN" val="0"/>
  <p:tag name="MMPROD_UIDATA" val="&lt;database version=&quot;11.0&quot;&gt;&lt;object type=&quot;1&quot; unique_id=&quot;10001&quot;&gt;&lt;object type=&quot;2&quot; unique_id=&quot;10002&quot;&gt;&lt;object type=&quot;3&quot; unique_id=&quot;132183&quot;&gt;&lt;property id=&quot;20148&quot; value=&quot;5&quot;/&gt;&lt;property id=&quot;20300&quot; value=&quot;Slide 1&quot;/&gt;&lt;property id=&quot;20307&quot; value=&quot;296&quot;/&gt;&lt;/object&gt;&lt;object type=&quot;3&quot; unique_id=&quot;132184&quot;&gt;&lt;property id=&quot;20148&quot; value=&quot;5&quot;/&gt;&lt;property id=&quot;20300&quot; value=&quot;Slide 2 - &amp;quot;The Scope of Your Presentation&amp;quot;&quot;/&gt;&lt;property id=&quot;20307&quot; value=&quot;280&quot;/&gt;&lt;/object&gt;&lt;object type=&quot;3&quot; unique_id=&quot;132185&quot;&gt;&lt;property id=&quot;20148&quot; value=&quot;5&quot;/&gt;&lt;property id=&quot;20300&quot; value=&quot;Slide 3 - &amp;quot;Unique Title&amp;quot;&quot;/&gt;&lt;property id=&quot;20307&quot; value=&quot;297&quot;/&gt;&lt;/object&gt;&lt;object type=&quot;3&quot; unique_id=&quot;132186&quot;&gt;&lt;property id=&quot;20148&quot; value=&quot;5&quot;/&gt;&lt;property id=&quot;20300&quot; value=&quot;Slide 4 - &amp;quot;Slide Format&amp;quot;&quot;/&gt;&lt;property id=&quot;20307&quot; value=&quot;282&quot;/&gt;&lt;/object&gt;&lt;object type=&quot;3&quot; unique_id=&quot;132187&quot;&gt;&lt;property id=&quot;20148&quot; value=&quot;5&quot;/&gt;&lt;property id=&quot;20300&quot; value=&quot;Slide 5 - &amp;quot;Graphics&amp;quot;&quot;/&gt;&lt;property id=&quot;20307&quot; value=&quot;283&quot;/&gt;&lt;/object&gt;&lt;object type=&quot;3&quot; unique_id=&quot;132188&quot;&gt;&lt;property id=&quot;20148&quot; value=&quot;5&quot;/&gt;&lt;property id=&quot;20300&quot; value=&quot;Slide 6 - &amp;quot;Bullets&amp;quot;&quot;/&gt;&lt;property id=&quot;20307&quot; value=&quot;284&quot;/&gt;&lt;/object&gt;&lt;object type=&quot;3&quot; unique_id=&quot;132189&quot;&gt;&lt;property id=&quot;20148&quot; value=&quot;5&quot;/&gt;&lt;property id=&quot;20300&quot; value=&quot;Slide 7 - &amp;quot;Visuals&amp;quot;&quot;/&gt;&lt;property id=&quot;20307&quot; value=&quot;285&quot;/&gt;&lt;/object&gt;&lt;object type=&quot;3&quot; unique_id=&quot;132190&quot;&gt;&lt;property id=&quot;20148&quot; value=&quot;5&quot;/&gt;&lt;property id=&quot;20300&quot; value=&quot;Slide 8 - &amp;quot;Using Smart Art&amp;quot;&quot;/&gt;&lt;property id=&quot;20307&quot; value=&quot;286&quot;/&gt;&lt;/object&gt;&lt;object type=&quot;3&quot; unique_id=&quot;132191&quot;&gt;&lt;property id=&quot;20148&quot; value=&quot;5&quot;/&gt;&lt;property id=&quot;20300&quot; value=&quot;Slide 9 - &amp;quot;Interacting with Audience&amp;quot;&quot;/&gt;&lt;property id=&quot;20307&quot; value=&quot;287&quot;/&gt;&lt;/object&gt;&lt;object type=&quot;3&quot; unique_id=&quot;132192&quot;&gt;&lt;property id=&quot;20148&quot; value=&quot;5&quot;/&gt;&lt;property id=&quot;20300&quot; value=&quot;Slide 10 - &amp;quot;Less is More&amp;quot;&quot;/&gt;&lt;property id=&quot;20307&quot; value=&quot;288&quot;/&gt;&lt;/object&gt;&lt;object type=&quot;3&quot; unique_id=&quot;132193&quot;&gt;&lt;property id=&quot;20148&quot; value=&quot;5&quot;/&gt;&lt;property id=&quot;20300&quot; value=&quot;Slide 11 - &amp;quot;Special Effects&amp;quot;&quot;/&gt;&lt;property id=&quot;20307&quot; value=&quot;305&quot;/&gt;&lt;/object&gt;&lt;object type=&quot;3&quot; unique_id=&quot;132194&quot;&gt;&lt;property id=&quot;20148&quot; value=&quot;5&quot;/&gt;&lt;property id=&quot;20300&quot; value=&quot;Slide 12 - &amp;quot;Cite Sources!&amp;quot;&quot;/&gt;&lt;property id=&quot;20307&quot; value=&quot;291&quot;/&gt;&lt;/object&gt;&lt;object type=&quot;3&quot; unique_id=&quot;132195&quot;&gt;&lt;property id=&quot;20148&quot; value=&quot;5&quot;/&gt;&lt;property id=&quot;20300&quot; value=&quot;Slide 13 - &amp;quot;Remember&amp;quot;&quot;/&gt;&lt;property id=&quot;20307&quot; value=&quot;292&quot;/&gt;&lt;/object&gt;&lt;object type=&quot;3&quot; unique_id=&quot;132196&quot;&gt;&lt;property id=&quot;20148&quot; value=&quot;5&quot;/&gt;&lt;property id=&quot;20300&quot; value=&quot;Slide 14&quot;/&gt;&lt;property id=&quot;20307&quot; value=&quot;303&quot;/&gt;&lt;/object&gt;&lt;object type=&quot;3&quot; unique_id=&quot;132197&quot;&gt;&lt;property id=&quot;20148&quot; value=&quot;5&quot;/&gt;&lt;property id=&quot;20300&quot; value=&quot;Slide 15 - &amp;quot;Speaker 1 (add speaker name (with degrees) here&amp;quot;&quot;/&gt;&lt;property id=&quot;20307&quot; value=&quot;351&quot;/&gt;&lt;/object&gt;&lt;object type=&quot;3&quot; unique_id=&quot;132198&quot;&gt;&lt;property id=&quot;20148&quot; value=&quot;5&quot;/&gt;&lt;property id=&quot;20300&quot; value=&quot;Slide 16 - &amp;quot;Goals (or Key Points)&amp;quot;&quot;/&gt;&lt;property id=&quot;20307&quot; value=&quot;301&quot;/&gt;&lt;/object&gt;&lt;object type=&quot;3&quot; unique_id=&quot;132199&quot;&gt;&lt;property id=&quot;20148&quot; value=&quot;5&quot;/&gt;&lt;property id=&quot;20300&quot; value=&quot;Slide 17 - &amp;quot;This is the preferred slide title size and weight&amp;quot;&quot;/&gt;&lt;property id=&quot;20307&quot; value=&quot;295&quot;/&gt;&lt;/object&gt;&lt;object type=&quot;3&quot; unique_id=&quot;132200&quot;&gt;&lt;property id=&quot;20148&quot; value=&quot;5&quot;/&gt;&lt;property id=&quot;20300&quot; value=&quot;Slide 18 - &amp;quot;References&amp;quot;&quot;/&gt;&lt;property id=&quot;20307&quot; value=&quot;298&quot;/&gt;&lt;/object&gt;&lt;object type=&quot;3&quot; unique_id=&quot;132201&quot;&gt;&lt;property id=&quot;20148&quot; value=&quot;5&quot;/&gt;&lt;property id=&quot;20300&quot; value=&quot;Slide 19 - &amp;quot;Contact Information&amp;quot;&quot;/&gt;&lt;property id=&quot;20307&quot; value=&quot;299&quot;/&gt;&lt;/object&gt;&lt;object type=&quot;3&quot; unique_id=&quot;132202&quot;&gt;&lt;property id=&quot;20148&quot; value=&quot;5&quot;/&gt;&lt;property id=&quot;20300&quot; value=&quot;Slide 20&quot;/&gt;&lt;property id=&quot;20307&quot; value=&quot;304&quot;/&gt;&lt;/object&gt;&lt;/object&gt;&lt;object type=&quot;8&quot; unique_id=&quot;10028&quot;&gt;&lt;/object&gt;&lt;/object&gt;&lt;/database&gt;"/>
  <p:tag name="ARTICULATE_SLIDE_COUNT" val="20"/>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SAMHSA FINAL COLORS 2018">
      <a:dk1>
        <a:sysClr val="windowText" lastClr="000000"/>
      </a:dk1>
      <a:lt1>
        <a:sysClr val="window" lastClr="FFFFFF"/>
      </a:lt1>
      <a:dk2>
        <a:srgbClr val="1E384C"/>
      </a:dk2>
      <a:lt2>
        <a:srgbClr val="EEECE1"/>
      </a:lt2>
      <a:accent1>
        <a:srgbClr val="1C6987"/>
      </a:accent1>
      <a:accent2>
        <a:srgbClr val="CF352F"/>
      </a:accent2>
      <a:accent3>
        <a:srgbClr val="9BBB59"/>
      </a:accent3>
      <a:accent4>
        <a:srgbClr val="8064A2"/>
      </a:accent4>
      <a:accent5>
        <a:srgbClr val="4BACC6"/>
      </a:accent5>
      <a:accent6>
        <a:srgbClr val="F79646"/>
      </a:accent6>
      <a:hlink>
        <a:srgbClr val="1C6987"/>
      </a:hlink>
      <a:folHlink>
        <a:srgbClr val="1C69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HRN_2018_Speaker_Template_final  -  Read-Only" id="{E4268F98-EA55-43ED-AB44-5F0EB4FFDAE6}" vid="{D63B50A4-2D06-4571-AA78-68A7C78036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2263bf7ad3428b97d7433c3f229160 xmlns="9a89f0ba-c812-4797-9382-76987b162025">
      <Terms xmlns="http://schemas.microsoft.com/office/infopath/2007/PartnerControls">
        <TermInfo xmlns="http://schemas.microsoft.com/office/infopath/2007/PartnerControls">
          <TermName xmlns="http://schemas.microsoft.com/office/infopath/2007/PartnerControls">Reference</TermName>
          <TermId xmlns="http://schemas.microsoft.com/office/infopath/2007/PartnerControls">f2cc2623-9dfe-42eb-af1c-3b53d4897d7f</TermId>
        </TermInfo>
      </Terms>
    </lc2263bf7ad3428b97d7433c3f229160>
    <HIT_x0020_Tool xmlns="9a89f0ba-c812-4797-9382-76987b162025" xsi:nil="true"/>
    <_Status xmlns="http://schemas.microsoft.com/sharepoint/v3/fields">In Progress</_Status>
    <TaxCatchAll xmlns="72d1fc25-2d66-455c-913f-4f524748faa7">
      <Value>34</Value>
      <Value>75</Value>
    </TaxCatchAll>
    <Dev_x0020_LifeCycle xmlns="72d1fc25-2d66-455c-913f-4f524748faa7" xsi:nil="true"/>
    <o2d1174dc288471aaf5516db3b26bb76 xmlns="72d1fc25-2d66-455c-913f-4f524748faa7">
      <Terms xmlns="http://schemas.microsoft.com/office/infopath/2007/PartnerControls">
        <TermInfo xmlns="http://schemas.microsoft.com/office/infopath/2007/PartnerControls">
          <TermName xmlns="http://schemas.microsoft.com/office/infopath/2007/PartnerControls">Task 4</TermName>
          <TermId xmlns="http://schemas.microsoft.com/office/infopath/2007/PartnerControls">be85ec27-dda6-4deb-9d38-1bb38ff6c424</TermId>
        </TermInfo>
      </Terms>
    </o2d1174dc288471aaf5516db3b26bb76>
    <_dlc_DocId xmlns="72d1fc25-2d66-455c-913f-4f524748faa7">FEIDOC-660-697</_dlc_DocId>
    <_dlc_DocIdUrl xmlns="72d1fc25-2d66-455c-913f-4f524748faa7">
      <Url>https://unite.feisystems.com/projectdashboards/BHITS/_layouts/15/DocIdRedir.aspx?ID=FEIDOC-660-697</Url>
      <Description>FEIDOC-660-697</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ev LifeCycle" ma:contentTypeID="0x010100FD953CD19939854499355ECF0BD94DD400104A1BAE21CBC24A969BE2953C7B0D83" ma:contentTypeVersion="33" ma:contentTypeDescription="" ma:contentTypeScope="" ma:versionID="87265472b6bd99f555c13eb1330d9e69">
  <xsd:schema xmlns:xsd="http://www.w3.org/2001/XMLSchema" xmlns:xs="http://www.w3.org/2001/XMLSchema" xmlns:p="http://schemas.microsoft.com/office/2006/metadata/properties" xmlns:ns2="72d1fc25-2d66-455c-913f-4f524748faa7" xmlns:ns3="9a89f0ba-c812-4797-9382-76987b162025" xmlns:ns4="http://schemas.microsoft.com/sharepoint/v3/fields" targetNamespace="http://schemas.microsoft.com/office/2006/metadata/properties" ma:root="true" ma:fieldsID="6f8d909752fbed418c209f2ac0459ce1" ns2:_="" ns3:_="" ns4:_="">
    <xsd:import namespace="72d1fc25-2d66-455c-913f-4f524748faa7"/>
    <xsd:import namespace="9a89f0ba-c812-4797-9382-76987b162025"/>
    <xsd:import namespace="http://schemas.microsoft.com/sharepoint/v3/fields"/>
    <xsd:element name="properties">
      <xsd:complexType>
        <xsd:sequence>
          <xsd:element name="documentManagement">
            <xsd:complexType>
              <xsd:all>
                <xsd:element ref="ns3:HIT_x0020_Tool" minOccurs="0"/>
                <xsd:element ref="ns2:Dev_x0020_LifeCycle" minOccurs="0"/>
                <xsd:element ref="ns4:_Status" minOccurs="0"/>
                <xsd:element ref="ns2:_dlc_DocId" minOccurs="0"/>
                <xsd:element ref="ns2:_dlc_DocIdUrl" minOccurs="0"/>
                <xsd:element ref="ns2:_dlc_DocIdPersistId" minOccurs="0"/>
                <xsd:element ref="ns3:lc2263bf7ad3428b97d7433c3f229160" minOccurs="0"/>
                <xsd:element ref="ns2:TaxCatchAll" minOccurs="0"/>
                <xsd:element ref="ns2:TaxCatchAllLabel" minOccurs="0"/>
                <xsd:element ref="ns2:o2d1174dc288471aaf5516db3b26bb76"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d1fc25-2d66-455c-913f-4f524748faa7" elementFormDefault="qualified">
    <xsd:import namespace="http://schemas.microsoft.com/office/2006/documentManagement/types"/>
    <xsd:import namespace="http://schemas.microsoft.com/office/infopath/2007/PartnerControls"/>
    <xsd:element name="Dev_x0020_LifeCycle" ma:index="5" nillable="true" ma:displayName="Dev LifeCycle" ma:format="Dropdown" ma:internalName="Dev_x0020_LifeCycle">
      <xsd:simpleType>
        <xsd:restriction base="dms:Choice">
          <xsd:enumeration value="Analysis"/>
          <xsd:enumeration value="Architecture"/>
          <xsd:enumeration value="Configuration"/>
          <xsd:enumeration value="Data"/>
          <xsd:enumeration value="Design"/>
          <xsd:enumeration value="Development"/>
          <xsd:enumeration value="Infrastructure"/>
          <xsd:enumeration value="Installation"/>
          <xsd:enumeration value="Quality Control"/>
          <xsd:enumeration value="Reference"/>
          <xsd:enumeration value="Releases"/>
          <xsd:enumeration value="Requirements"/>
          <xsd:enumeration value="Standards"/>
          <xsd:enumeration value="Training"/>
          <xsd:enumeration value="UX"/>
        </xsd:restriction>
      </xsd:simpleType>
    </xsd:element>
    <xsd:element name="_dlc_DocId" ma:index="7" nillable="true" ma:displayName="Document ID Value" ma:description="The value of the document ID assigned to this item." ma:internalName="_dlc_DocId" ma:readOnly="true">
      <xsd:simpleType>
        <xsd:restriction base="dms:Text"/>
      </xsd:simpleType>
    </xsd:element>
    <xsd:element name="_dlc_DocIdUrl" ma:index="8"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9" nillable="true" ma:displayName="Persist ID" ma:description="Keep ID on add." ma:hidden="true" ma:internalName="_dlc_DocIdPersistId" ma:readOnly="true">
      <xsd:simpleType>
        <xsd:restriction base="dms:Boolean"/>
      </xsd:simpleType>
    </xsd:element>
    <xsd:element name="TaxCatchAll" ma:index="15" nillable="true" ma:displayName="Taxonomy Catch All Column" ma:hidden="true" ma:list="{5cec323f-9265-4ac6-b9e6-7c677634d8ae}" ma:internalName="TaxCatchAll" ma:showField="CatchAllData" ma:web="72d1fc25-2d66-455c-913f-4f524748faa7">
      <xsd:complexType>
        <xsd:complexContent>
          <xsd:extension base="dms:MultiChoiceLookup">
            <xsd:sequence>
              <xsd:element name="Value" type="dms:Lookup" maxOccurs="unbounded" minOccurs="0" nillable="true"/>
            </xsd:sequence>
          </xsd:extension>
        </xsd:complexContent>
      </xsd:complexType>
    </xsd:element>
    <xsd:element name="TaxCatchAllLabel" ma:index="17" nillable="true" ma:displayName="Taxonomy Catch All Column1" ma:hidden="true" ma:list="{5cec323f-9265-4ac6-b9e6-7c677634d8ae}" ma:internalName="TaxCatchAllLabel" ma:readOnly="true" ma:showField="CatchAllDataLabel" ma:web="72d1fc25-2d66-455c-913f-4f524748faa7">
      <xsd:complexType>
        <xsd:complexContent>
          <xsd:extension base="dms:MultiChoiceLookup">
            <xsd:sequence>
              <xsd:element name="Value" type="dms:Lookup" maxOccurs="unbounded" minOccurs="0" nillable="true"/>
            </xsd:sequence>
          </xsd:extension>
        </xsd:complexContent>
      </xsd:complexType>
    </xsd:element>
    <xsd:element name="o2d1174dc288471aaf5516db3b26bb76" ma:index="19" nillable="true" ma:taxonomy="true" ma:internalName="o2d1174dc288471aaf5516db3b26bb76" ma:taxonomyFieldName="B_x0020_Task" ma:displayName="BHITS Task" ma:readOnly="false" ma:default="" ma:fieldId="{82d1174d-c288-471a-af55-16db3b26bb76}" ma:sspId="457f0773-11c2-405e-87f0-c82916935031" ma:termSetId="14391562-28a0-4386-8732-256c71ef5732"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a89f0ba-c812-4797-9382-76987b162025" elementFormDefault="qualified">
    <xsd:import namespace="http://schemas.microsoft.com/office/2006/documentManagement/types"/>
    <xsd:import namespace="http://schemas.microsoft.com/office/infopath/2007/PartnerControls"/>
    <xsd:element name="HIT_x0020_Tool" ma:index="4" nillable="true" ma:displayName="HIT Tool" ma:format="Dropdown" ma:internalName="HIT_x0020_Tool">
      <xsd:simpleType>
        <xsd:restriction base="dms:Choice">
          <xsd:enumeration value="All"/>
          <xsd:enumeration value="ASAM"/>
          <xsd:enumeration value="C2S"/>
          <xsd:enumeration value="ProCenter"/>
          <xsd:enumeration value="TestBed"/>
        </xsd:restriction>
      </xsd:simpleType>
    </xsd:element>
    <xsd:element name="lc2263bf7ad3428b97d7433c3f229160" ma:index="14" nillable="true" ma:taxonomy="true" ma:internalName="lc2263bf7ad3428b97d7433c3f229160" ma:taxonomyFieldName="BHITS_x0020_Keywords" ma:displayName="BHITS Keywords" ma:default="" ma:fieldId="{5c2263bf-7ad3-428b-97d7-433c3f229160}" ma:sspId="457f0773-11c2-405e-87f0-c82916935031" ma:termSetId="740d01a9-7797-4ae5-88aa-d90b8be63a3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6" nillable="true" ma:displayName="Status" ma:default="In Progress" ma:format="Dropdown" ma:internalName="_Status">
      <xsd:simpleType>
        <xsd:union memberTypes="dms:Text">
          <xsd:simpleType>
            <xsd:restriction base="dms:Choice">
              <xsd:enumeration value="Not Started"/>
              <xsd:enumeration value="In Progress"/>
              <xsd:enumeration value="Draft"/>
              <xsd:enumeration value="Ready for Review"/>
              <xsd:enumeration value="Reviewed"/>
              <xsd:enumeration value="Final"/>
              <xsd:enumeration value="Archived"/>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76D19311-0E8A-4546-953C-6564B3EBBBE1}">
  <ds:schemaRefs>
    <ds:schemaRef ds:uri="http://schemas.microsoft.com/sharepoint/v3/contenttype/forms"/>
  </ds:schemaRefs>
</ds:datastoreItem>
</file>

<file path=customXml/itemProps2.xml><?xml version="1.0" encoding="utf-8"?>
<ds:datastoreItem xmlns:ds="http://schemas.openxmlformats.org/officeDocument/2006/customXml" ds:itemID="{D591ECA1-3807-411B-A64E-3A679FDF8D43}">
  <ds:schemaRefs>
    <ds:schemaRef ds:uri="http://schemas.microsoft.com/office/2006/documentManagement/types"/>
    <ds:schemaRef ds:uri="http://www.w3.org/XML/1998/namespace"/>
    <ds:schemaRef ds:uri="http://purl.org/dc/dcmitype/"/>
    <ds:schemaRef ds:uri="http://purl.org/dc/elements/1.1/"/>
    <ds:schemaRef ds:uri="http://schemas.microsoft.com/office/infopath/2007/PartnerControls"/>
    <ds:schemaRef ds:uri="http://schemas.openxmlformats.org/package/2006/metadata/core-properties"/>
    <ds:schemaRef ds:uri="http://schemas.microsoft.com/sharepoint/v3/fields"/>
    <ds:schemaRef ds:uri="http://purl.org/dc/terms/"/>
    <ds:schemaRef ds:uri="9a89f0ba-c812-4797-9382-76987b162025"/>
    <ds:schemaRef ds:uri="72d1fc25-2d66-455c-913f-4f524748faa7"/>
    <ds:schemaRef ds:uri="http://schemas.microsoft.com/office/2006/metadata/properties"/>
  </ds:schemaRefs>
</ds:datastoreItem>
</file>

<file path=customXml/itemProps3.xml><?xml version="1.0" encoding="utf-8"?>
<ds:datastoreItem xmlns:ds="http://schemas.openxmlformats.org/officeDocument/2006/customXml" ds:itemID="{75AC7F6A-0986-426F-B537-5F2875375F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d1fc25-2d66-455c-913f-4f524748faa7"/>
    <ds:schemaRef ds:uri="9a89f0ba-c812-4797-9382-76987b162025"/>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7FC62BFE-67B1-46BA-B8E7-3E1ADA69FDD5}">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HHRN_2018_Speaker_Template_final</Template>
  <TotalTime>26218</TotalTime>
  <Words>1909</Words>
  <Application>Microsoft Office PowerPoint</Application>
  <PresentationFormat>On-screen Show (16:9)</PresentationFormat>
  <Paragraphs>329</Paragraphs>
  <Slides>53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ＭＳ Ｐゴシック</vt:lpstr>
      <vt:lpstr>Arial</vt:lpstr>
      <vt:lpstr>Calibri</vt:lpstr>
      <vt:lpstr>Wingdings</vt:lpstr>
      <vt:lpstr>ヒラギノ角ゴ Pro W3</vt:lpstr>
      <vt:lpstr>Office Theme</vt:lpstr>
      <vt:lpstr> Behavioral Health Information Technologies and Standards (BHITS) II </vt:lpstr>
      <vt:lpstr>Contents</vt:lpstr>
      <vt:lpstr>Introduction: Omnibus Care Premise</vt:lpstr>
      <vt:lpstr>About the Omnibus Care Plan</vt:lpstr>
      <vt:lpstr>Omnibus Care Plan Modules</vt:lpstr>
      <vt:lpstr>Omnibus Care Plan Functional Overview</vt:lpstr>
      <vt:lpstr>Omnibus Care Plan Portal  and Users</vt:lpstr>
      <vt:lpstr>About the Omnibus Care Plan User Guides</vt:lpstr>
      <vt:lpstr>Role of the Omnibus Care Plan Admin </vt:lpstr>
      <vt:lpstr>Omnibus Care Plan Admin Login Page</vt:lpstr>
      <vt:lpstr>Omnibus Care Plan Admin Dashboard</vt:lpstr>
      <vt:lpstr>Chapter 1: Manage Organizations</vt:lpstr>
      <vt:lpstr>Manage Organizations</vt:lpstr>
      <vt:lpstr>Add Required Organization Information</vt:lpstr>
      <vt:lpstr>Review Organization Information</vt:lpstr>
      <vt:lpstr>Edit Organization Information</vt:lpstr>
      <vt:lpstr>Review and Edit Organization Information</vt:lpstr>
      <vt:lpstr>Review Organization Information</vt:lpstr>
      <vt:lpstr>Quick Review of Organization Information</vt:lpstr>
      <vt:lpstr>Edit Organization Information</vt:lpstr>
      <vt:lpstr>Update Organization Page</vt:lpstr>
      <vt:lpstr>Chapter 2: Manage Practitioners</vt:lpstr>
      <vt:lpstr>Select New Practitioner Icon</vt:lpstr>
      <vt:lpstr>Check for Existing Practitioner</vt:lpstr>
      <vt:lpstr>Check for Existing Practitioner</vt:lpstr>
      <vt:lpstr>At Add New Practitioner Page, Enter Required Fields</vt:lpstr>
      <vt:lpstr>Select Identifier Type</vt:lpstr>
      <vt:lpstr>Search and Add Organization</vt:lpstr>
      <vt:lpstr>Practitioner is Added to Practitioner List</vt:lpstr>
      <vt:lpstr>Edit Practitioner</vt:lpstr>
      <vt:lpstr>Edit Practitioner</vt:lpstr>
      <vt:lpstr>Chapter 3: View Patients</vt:lpstr>
      <vt:lpstr>Chapter 3: View Patients</vt:lpstr>
      <vt:lpstr>View Patients</vt:lpstr>
      <vt:lpstr>Chapter 4: Administrative Settings</vt:lpstr>
      <vt:lpstr>Administrative Settings</vt:lpstr>
      <vt:lpstr>Create Permission Group </vt:lpstr>
      <vt:lpstr>Permission Groups Panel: Create Permission Group</vt:lpstr>
      <vt:lpstr>Permission Groups Panel: Create Permission Group</vt:lpstr>
      <vt:lpstr>Update Permission Group Options</vt:lpstr>
      <vt:lpstr>Permission Groups Panel: Update Group</vt:lpstr>
      <vt:lpstr>Manage OCP Users Panel</vt:lpstr>
      <vt:lpstr>Manage Users Panel</vt:lpstr>
      <vt:lpstr>Manage Users: Search for Patient</vt:lpstr>
      <vt:lpstr>Manage Users: Patient User access page</vt:lpstr>
      <vt:lpstr>Patient: Remove User Access/Reset Password</vt:lpstr>
      <vt:lpstr>Manage Users Panel: Select Practitioner</vt:lpstr>
      <vt:lpstr>Manage Users Panel: Search for Practitioner</vt:lpstr>
      <vt:lpstr>Manage Users Panel: View Practitioner Profile</vt:lpstr>
      <vt:lpstr>Manage Users Panel: Manage Practitioner</vt:lpstr>
      <vt:lpstr>Manage Users Panel: Manage Practitioner</vt:lpstr>
      <vt:lpstr>Manage Users Panel: Manage Practitioner</vt:lpstr>
      <vt:lpstr>Thanks!</vt:lpstr>
    </vt:vector>
  </TitlesOfParts>
  <Manager>SAMHSA</Manager>
  <Company>SAMHSA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Omnibus Care Plan Administrator User Guide</dc:title>
  <dc:subject>Omnibus Care Plan Administrator User Guide</dc:subject>
  <dc:creator>SAMHSA</dc:creator>
  <cp:keywords>Omnibus Care Plan, Admin User, User Guide, SAMHSA</cp:keywords>
  <dc:description>This is an Admin User Guide for the Omnibus Care Plan Application.</dc:description>
  <cp:lastModifiedBy>Mim Landry</cp:lastModifiedBy>
  <cp:revision>371</cp:revision>
  <cp:lastPrinted>2018-08-20T13:08:12Z</cp:lastPrinted>
  <dcterms:created xsi:type="dcterms:W3CDTF">2018-03-22T17:08:55Z</dcterms:created>
  <dcterms:modified xsi:type="dcterms:W3CDTF">2018-09-07T21:45:06Z</dcterms:modified>
  <cp:category>User Guide</cp:category>
  <cp:contentStatus>In Progress</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0x010100FD953CD19939854499355ECF0BD94DD400104A1BAE21CBC24A969BE2953C7B0D83</vt:lpwstr>
  </property>
  <property fmtid="{D5CDD505-2E9C-101B-9397-08002B2CF9AE}" pid="3" name="ArticulateGUID">
    <vt:lpwstr>F45D72DF-5AA4-4F6E-B64B-15AAD2756419</vt:lpwstr>
  </property>
  <property fmtid="{D5CDD505-2E9C-101B-9397-08002B2CF9AE}" pid="4" name="ArticulatePath">
    <vt:lpwstr>HHRN_2018_Speaker_Template_kk</vt:lpwstr>
  </property>
  <property fmtid="{D5CDD505-2E9C-101B-9397-08002B2CF9AE}" pid="5" name="_dlc_DocIdItemGuid">
    <vt:lpwstr>859ac6ef-3df1-4cc1-9196-a26fa85cfa31</vt:lpwstr>
  </property>
  <property fmtid="{D5CDD505-2E9C-101B-9397-08002B2CF9AE}" pid="6" name="BHITS Keywords">
    <vt:lpwstr>34;#Reference|f2cc2623-9dfe-42eb-af1c-3b53d4897d7f</vt:lpwstr>
  </property>
  <property fmtid="{D5CDD505-2E9C-101B-9397-08002B2CF9AE}" pid="7" name="B Task">
    <vt:lpwstr>75;#Task 4|be85ec27-dda6-4deb-9d38-1bb38ff6c424</vt:lpwstr>
  </property>
</Properties>
</file>